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1" r:id="rId2"/>
    <p:sldId id="263" r:id="rId3"/>
    <p:sldId id="264" r:id="rId4"/>
    <p:sldId id="316" r:id="rId5"/>
    <p:sldId id="276" r:id="rId6"/>
    <p:sldId id="339" r:id="rId7"/>
    <p:sldId id="324" r:id="rId8"/>
    <p:sldId id="338" r:id="rId9"/>
    <p:sldId id="304" r:id="rId10"/>
    <p:sldId id="269" r:id="rId11"/>
    <p:sldId id="311" r:id="rId12"/>
    <p:sldId id="317" r:id="rId13"/>
    <p:sldId id="281" r:id="rId14"/>
    <p:sldId id="321" r:id="rId15"/>
    <p:sldId id="282" r:id="rId16"/>
    <p:sldId id="322" r:id="rId17"/>
    <p:sldId id="325" r:id="rId18"/>
    <p:sldId id="326" r:id="rId19"/>
    <p:sldId id="330" r:id="rId20"/>
    <p:sldId id="273" r:id="rId21"/>
    <p:sldId id="287" r:id="rId22"/>
    <p:sldId id="332" r:id="rId23"/>
    <p:sldId id="333" r:id="rId24"/>
    <p:sldId id="334" r:id="rId25"/>
    <p:sldId id="335" r:id="rId26"/>
    <p:sldId id="336" r:id="rId27"/>
    <p:sldId id="337" r:id="rId28"/>
    <p:sldId id="272" r:id="rId29"/>
    <p:sldId id="293" r:id="rId30"/>
    <p:sldId id="271" r:id="rId31"/>
    <p:sldId id="314" r:id="rId32"/>
    <p:sldId id="270" r:id="rId33"/>
  </p:sldIdLst>
  <p:sldSz cx="12192000" cy="6858000"/>
  <p:notesSz cx="6858000" cy="9144000"/>
  <p:embeddedFontLst>
    <p:embeddedFont>
      <p:font typeface="a아시아헤드1" panose="02020600000000000000" pitchFamily="18" charset="-127"/>
      <p:regular r:id="rId34"/>
    </p:embeddedFont>
    <p:embeddedFont>
      <p:font typeface="a아시아헤드2" panose="02020600000000000000" pitchFamily="18" charset="-127"/>
      <p:regular r:id="rId35"/>
    </p:embeddedFont>
    <p:embeddedFont>
      <p:font typeface="a타이틀고딕1" panose="02020600000000000000" pitchFamily="18" charset="-127"/>
      <p:regular r:id="rId36"/>
    </p:embeddedFont>
    <p:embeddedFont>
      <p:font typeface="a타이틀고딕2" panose="02020600000000000000" pitchFamily="18" charset="-127"/>
      <p:regular r:id="rId37"/>
    </p:embeddedFont>
    <p:embeddedFont>
      <p:font typeface="a타이틀고딕5" panose="02020600000000000000" pitchFamily="18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배달의민족 도현" panose="020B0600000101010101" pitchFamily="50" charset="-127"/>
      <p:regular r:id="rId41"/>
    </p:embeddedFont>
    <p:embeddedFont>
      <p:font typeface="배달의민족 을지로체" panose="020B0600000101010101" pitchFamily="34" charset="-127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0F0F0"/>
    <a:srgbClr val="FF5050"/>
    <a:srgbClr val="2AC1BC"/>
    <a:srgbClr val="F2EDEE"/>
    <a:srgbClr val="EFE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385D39-E29D-412D-8F0E-46B76BEC3AFF}" v="129" dt="2023-03-26T06:45:49.1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>
        <p:scale>
          <a:sx n="60" d="100"/>
          <a:sy n="60" d="100"/>
        </p:scale>
        <p:origin x="878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대연" userId="4d4195ea0112b278" providerId="LiveId" clId="{97385D39-E29D-412D-8F0E-46B76BEC3AFF}"/>
    <pc:docChg chg="undo redo custSel modSld">
      <pc:chgData name="김 대연" userId="4d4195ea0112b278" providerId="LiveId" clId="{97385D39-E29D-412D-8F0E-46B76BEC3AFF}" dt="2023-03-26T06:47:00.733" v="1660" actId="1037"/>
      <pc:docMkLst>
        <pc:docMk/>
      </pc:docMkLst>
      <pc:sldChg chg="modSp mod">
        <pc:chgData name="김 대연" userId="4d4195ea0112b278" providerId="LiveId" clId="{97385D39-E29D-412D-8F0E-46B76BEC3AFF}" dt="2023-03-26T06:33:36.872" v="1467" actId="20577"/>
        <pc:sldMkLst>
          <pc:docMk/>
          <pc:sldMk cId="440490690" sldId="261"/>
        </pc:sldMkLst>
        <pc:spChg chg="mod">
          <ac:chgData name="김 대연" userId="4d4195ea0112b278" providerId="LiveId" clId="{97385D39-E29D-412D-8F0E-46B76BEC3AFF}" dt="2023-03-26T06:33:36.872" v="1467" actId="20577"/>
          <ac:spMkLst>
            <pc:docMk/>
            <pc:sldMk cId="440490690" sldId="261"/>
            <ac:spMk id="3" creationId="{E9D91707-DC43-2A2C-C1E9-5518B359BA9C}"/>
          </ac:spMkLst>
        </pc:spChg>
        <pc:spChg chg="mod">
          <ac:chgData name="김 대연" userId="4d4195ea0112b278" providerId="LiveId" clId="{97385D39-E29D-412D-8F0E-46B76BEC3AFF}" dt="2023-03-26T04:59:59.007" v="0" actId="1076"/>
          <ac:spMkLst>
            <pc:docMk/>
            <pc:sldMk cId="440490690" sldId="261"/>
            <ac:spMk id="16" creationId="{5F498D46-0758-D8B9-77ED-8719FB5081BB}"/>
          </ac:spMkLst>
        </pc:spChg>
      </pc:sldChg>
      <pc:sldChg chg="addSp delSp modSp mod modTransition">
        <pc:chgData name="김 대연" userId="4d4195ea0112b278" providerId="LiveId" clId="{97385D39-E29D-412D-8F0E-46B76BEC3AFF}" dt="2023-03-26T06:35:44.086" v="1539" actId="20577"/>
        <pc:sldMkLst>
          <pc:docMk/>
          <pc:sldMk cId="2960365827" sldId="263"/>
        </pc:sldMkLst>
        <pc:spChg chg="mod">
          <ac:chgData name="김 대연" userId="4d4195ea0112b278" providerId="LiveId" clId="{97385D39-E29D-412D-8F0E-46B76BEC3AFF}" dt="2023-03-26T06:35:44.086" v="1539" actId="20577"/>
          <ac:spMkLst>
            <pc:docMk/>
            <pc:sldMk cId="2960365827" sldId="263"/>
            <ac:spMk id="10" creationId="{9746EDDD-EEFA-51EC-A44D-44E21EF70D88}"/>
          </ac:spMkLst>
        </pc:spChg>
        <pc:spChg chg="add del">
          <ac:chgData name="김 대연" userId="4d4195ea0112b278" providerId="LiveId" clId="{97385D39-E29D-412D-8F0E-46B76BEC3AFF}" dt="2023-03-26T06:34:23.259" v="1491" actId="478"/>
          <ac:spMkLst>
            <pc:docMk/>
            <pc:sldMk cId="2960365827" sldId="263"/>
            <ac:spMk id="12" creationId="{00E339C6-E1C8-EF8A-E06A-3A90AC22F640}"/>
          </ac:spMkLst>
        </pc:spChg>
        <pc:spChg chg="mod">
          <ac:chgData name="김 대연" userId="4d4195ea0112b278" providerId="LiveId" clId="{97385D39-E29D-412D-8F0E-46B76BEC3AFF}" dt="2023-03-26T05:32:02.300" v="530" actId="164"/>
          <ac:spMkLst>
            <pc:docMk/>
            <pc:sldMk cId="2960365827" sldId="263"/>
            <ac:spMk id="30" creationId="{7505A365-8F90-D497-EBB0-1D7E44A4A159}"/>
          </ac:spMkLst>
        </pc:spChg>
        <pc:grpChg chg="add mod">
          <ac:chgData name="김 대연" userId="4d4195ea0112b278" providerId="LiveId" clId="{97385D39-E29D-412D-8F0E-46B76BEC3AFF}" dt="2023-03-26T05:32:02.300" v="530" actId="164"/>
          <ac:grpSpMkLst>
            <pc:docMk/>
            <pc:sldMk cId="2960365827" sldId="263"/>
            <ac:grpSpMk id="2" creationId="{6D8C8299-542C-3291-B7CB-FFEB7C34F9CA}"/>
          </ac:grpSpMkLst>
        </pc:grpChg>
        <pc:picChg chg="mod">
          <ac:chgData name="김 대연" userId="4d4195ea0112b278" providerId="LiveId" clId="{97385D39-E29D-412D-8F0E-46B76BEC3AFF}" dt="2023-03-26T05:32:02.300" v="530" actId="164"/>
          <ac:picMkLst>
            <pc:docMk/>
            <pc:sldMk cId="2960365827" sldId="263"/>
            <ac:picMk id="29" creationId="{0F03E31A-85FE-8125-2DC1-BCD98943FC41}"/>
          </ac:picMkLst>
        </pc:picChg>
      </pc:sldChg>
      <pc:sldChg chg="modTransition">
        <pc:chgData name="김 대연" userId="4d4195ea0112b278" providerId="LiveId" clId="{97385D39-E29D-412D-8F0E-46B76BEC3AFF}" dt="2023-03-26T06:34:43.686" v="1510"/>
        <pc:sldMkLst>
          <pc:docMk/>
          <pc:sldMk cId="792572315" sldId="264"/>
        </pc:sldMkLst>
      </pc:sldChg>
      <pc:sldChg chg="modSp mod">
        <pc:chgData name="김 대연" userId="4d4195ea0112b278" providerId="LiveId" clId="{97385D39-E29D-412D-8F0E-46B76BEC3AFF}" dt="2023-03-26T06:44:13.664" v="1642" actId="1035"/>
        <pc:sldMkLst>
          <pc:docMk/>
          <pc:sldMk cId="1438585901" sldId="271"/>
        </pc:sldMkLst>
        <pc:spChg chg="mod">
          <ac:chgData name="김 대연" userId="4d4195ea0112b278" providerId="LiveId" clId="{97385D39-E29D-412D-8F0E-46B76BEC3AFF}" dt="2023-03-26T05:27:42.149" v="437" actId="1038"/>
          <ac:spMkLst>
            <pc:docMk/>
            <pc:sldMk cId="1438585901" sldId="271"/>
            <ac:spMk id="4" creationId="{6967FAE9-7E8B-6039-6135-1226C8329C04}"/>
          </ac:spMkLst>
        </pc:spChg>
        <pc:spChg chg="mod">
          <ac:chgData name="김 대연" userId="4d4195ea0112b278" providerId="LiveId" clId="{97385D39-E29D-412D-8F0E-46B76BEC3AFF}" dt="2023-03-26T05:28:58.192" v="483" actId="20577"/>
          <ac:spMkLst>
            <pc:docMk/>
            <pc:sldMk cId="1438585901" sldId="271"/>
            <ac:spMk id="7" creationId="{B6FE4D10-94D6-625B-7D79-203D99E42E8D}"/>
          </ac:spMkLst>
        </pc:spChg>
        <pc:spChg chg="mod">
          <ac:chgData name="김 대연" userId="4d4195ea0112b278" providerId="LiveId" clId="{97385D39-E29D-412D-8F0E-46B76BEC3AFF}" dt="2023-03-26T05:27:30.184" v="433" actId="1038"/>
          <ac:spMkLst>
            <pc:docMk/>
            <pc:sldMk cId="1438585901" sldId="271"/>
            <ac:spMk id="8" creationId="{BBB73ADE-4951-2079-6B05-ABA2808B01F0}"/>
          </ac:spMkLst>
        </pc:spChg>
        <pc:spChg chg="mod">
          <ac:chgData name="김 대연" userId="4d4195ea0112b278" providerId="LiveId" clId="{97385D39-E29D-412D-8F0E-46B76BEC3AFF}" dt="2023-03-26T05:28:43.866" v="479" actId="12788"/>
          <ac:spMkLst>
            <pc:docMk/>
            <pc:sldMk cId="1438585901" sldId="271"/>
            <ac:spMk id="16" creationId="{06B2CD36-83B0-30F8-2CC1-1F6295CA4676}"/>
          </ac:spMkLst>
        </pc:spChg>
        <pc:spChg chg="mod">
          <ac:chgData name="김 대연" userId="4d4195ea0112b278" providerId="LiveId" clId="{97385D39-E29D-412D-8F0E-46B76BEC3AFF}" dt="2023-03-26T05:28:03.148" v="463" actId="1035"/>
          <ac:spMkLst>
            <pc:docMk/>
            <pc:sldMk cId="1438585901" sldId="271"/>
            <ac:spMk id="24" creationId="{9F18D513-6902-1088-CBC5-162D2E763BBD}"/>
          </ac:spMkLst>
        </pc:spChg>
        <pc:spChg chg="mod">
          <ac:chgData name="김 대연" userId="4d4195ea0112b278" providerId="LiveId" clId="{97385D39-E29D-412D-8F0E-46B76BEC3AFF}" dt="2023-03-26T05:27:54.860" v="460" actId="1037"/>
          <ac:spMkLst>
            <pc:docMk/>
            <pc:sldMk cId="1438585901" sldId="271"/>
            <ac:spMk id="27" creationId="{1D48ECAA-D84B-2FF2-66A1-4408F1CD5548}"/>
          </ac:spMkLst>
        </pc:spChg>
        <pc:spChg chg="mod">
          <ac:chgData name="김 대연" userId="4d4195ea0112b278" providerId="LiveId" clId="{97385D39-E29D-412D-8F0E-46B76BEC3AFF}" dt="2023-03-26T06:44:13.664" v="1642" actId="1035"/>
          <ac:spMkLst>
            <pc:docMk/>
            <pc:sldMk cId="1438585901" sldId="271"/>
            <ac:spMk id="31" creationId="{51340C6B-1312-79B2-8F65-7F5239313C30}"/>
          </ac:spMkLst>
        </pc:spChg>
        <pc:picChg chg="mod">
          <ac:chgData name="김 대연" userId="4d4195ea0112b278" providerId="LiveId" clId="{97385D39-E29D-412D-8F0E-46B76BEC3AFF}" dt="2023-03-26T05:27:30.184" v="433" actId="1038"/>
          <ac:picMkLst>
            <pc:docMk/>
            <pc:sldMk cId="1438585901" sldId="271"/>
            <ac:picMk id="6" creationId="{CE19C361-12D3-3D7A-3488-5B8936DB4F6D}"/>
          </ac:picMkLst>
        </pc:picChg>
        <pc:picChg chg="mod">
          <ac:chgData name="김 대연" userId="4d4195ea0112b278" providerId="LiveId" clId="{97385D39-E29D-412D-8F0E-46B76BEC3AFF}" dt="2023-03-26T05:27:42.149" v="437" actId="1038"/>
          <ac:picMkLst>
            <pc:docMk/>
            <pc:sldMk cId="1438585901" sldId="271"/>
            <ac:picMk id="10" creationId="{1325772C-ABBC-6E1C-3E0F-A74648BF29B4}"/>
          </ac:picMkLst>
        </pc:picChg>
        <pc:picChg chg="mod">
          <ac:chgData name="김 대연" userId="4d4195ea0112b278" providerId="LiveId" clId="{97385D39-E29D-412D-8F0E-46B76BEC3AFF}" dt="2023-03-26T05:28:43.866" v="479" actId="12788"/>
          <ac:picMkLst>
            <pc:docMk/>
            <pc:sldMk cId="1438585901" sldId="271"/>
            <ac:picMk id="30" creationId="{8D7EFA4D-00B8-B34A-69C1-668DA1191F1A}"/>
          </ac:picMkLst>
        </pc:picChg>
        <pc:cxnChg chg="mod">
          <ac:chgData name="김 대연" userId="4d4195ea0112b278" providerId="LiveId" clId="{97385D39-E29D-412D-8F0E-46B76BEC3AFF}" dt="2023-03-26T05:28:49.877" v="482" actId="1036"/>
          <ac:cxnSpMkLst>
            <pc:docMk/>
            <pc:sldMk cId="1438585901" sldId="271"/>
            <ac:cxnSpMk id="15" creationId="{F8A75BE4-7C01-48C9-98CB-361769ED6481}"/>
          </ac:cxnSpMkLst>
        </pc:cxnChg>
      </pc:sldChg>
      <pc:sldChg chg="modSp mod">
        <pc:chgData name="김 대연" userId="4d4195ea0112b278" providerId="LiveId" clId="{97385D39-E29D-412D-8F0E-46B76BEC3AFF}" dt="2023-03-26T05:35:18.596" v="611" actId="1035"/>
        <pc:sldMkLst>
          <pc:docMk/>
          <pc:sldMk cId="3776537784" sldId="276"/>
        </pc:sldMkLst>
        <pc:spChg chg="mod">
          <ac:chgData name="김 대연" userId="4d4195ea0112b278" providerId="LiveId" clId="{97385D39-E29D-412D-8F0E-46B76BEC3AFF}" dt="2023-03-26T05:35:06.021" v="599" actId="12789"/>
          <ac:spMkLst>
            <pc:docMk/>
            <pc:sldMk cId="3776537784" sldId="276"/>
            <ac:spMk id="10" creationId="{479E7588-3AFA-B6F7-79AD-D848E7E9AFEB}"/>
          </ac:spMkLst>
        </pc:spChg>
        <pc:grpChg chg="mod">
          <ac:chgData name="김 대연" userId="4d4195ea0112b278" providerId="LiveId" clId="{97385D39-E29D-412D-8F0E-46B76BEC3AFF}" dt="2023-03-26T05:35:18.596" v="611" actId="1035"/>
          <ac:grpSpMkLst>
            <pc:docMk/>
            <pc:sldMk cId="3776537784" sldId="276"/>
            <ac:grpSpMk id="17" creationId="{DC32EC9B-3075-9977-EF86-24DE7F95ED4D}"/>
          </ac:grpSpMkLst>
        </pc:grpChg>
        <pc:picChg chg="mod">
          <ac:chgData name="김 대연" userId="4d4195ea0112b278" providerId="LiveId" clId="{97385D39-E29D-412D-8F0E-46B76BEC3AFF}" dt="2023-03-26T05:35:06.021" v="599" actId="12789"/>
          <ac:picMkLst>
            <pc:docMk/>
            <pc:sldMk cId="3776537784" sldId="276"/>
            <ac:picMk id="16" creationId="{F9DD47B5-B9D4-A8D6-4AED-48CB11E29A01}"/>
          </ac:picMkLst>
        </pc:picChg>
      </pc:sldChg>
      <pc:sldChg chg="modSp mod">
        <pc:chgData name="김 대연" userId="4d4195ea0112b278" providerId="LiveId" clId="{97385D39-E29D-412D-8F0E-46B76BEC3AFF}" dt="2023-03-26T06:13:41.428" v="1067" actId="1076"/>
        <pc:sldMkLst>
          <pc:docMk/>
          <pc:sldMk cId="1569485258" sldId="281"/>
        </pc:sldMkLst>
        <pc:spChg chg="mod">
          <ac:chgData name="김 대연" userId="4d4195ea0112b278" providerId="LiveId" clId="{97385D39-E29D-412D-8F0E-46B76BEC3AFF}" dt="2023-03-26T05:17:13.357" v="228"/>
          <ac:spMkLst>
            <pc:docMk/>
            <pc:sldMk cId="1569485258" sldId="281"/>
            <ac:spMk id="6" creationId="{E7E38593-4344-DDEA-B4FA-462CEA3D9647}"/>
          </ac:spMkLst>
        </pc:spChg>
        <pc:picChg chg="mod">
          <ac:chgData name="김 대연" userId="4d4195ea0112b278" providerId="LiveId" clId="{97385D39-E29D-412D-8F0E-46B76BEC3AFF}" dt="2023-03-26T06:06:29.800" v="991" actId="1076"/>
          <ac:picMkLst>
            <pc:docMk/>
            <pc:sldMk cId="1569485258" sldId="281"/>
            <ac:picMk id="10" creationId="{6BDFF699-4856-7EA8-EA7A-354843DC61E0}"/>
          </ac:picMkLst>
        </pc:picChg>
        <pc:picChg chg="mod">
          <ac:chgData name="김 대연" userId="4d4195ea0112b278" providerId="LiveId" clId="{97385D39-E29D-412D-8F0E-46B76BEC3AFF}" dt="2023-03-26T06:06:15.103" v="984" actId="1076"/>
          <ac:picMkLst>
            <pc:docMk/>
            <pc:sldMk cId="1569485258" sldId="281"/>
            <ac:picMk id="12" creationId="{BC8BECF3-C30C-FFAA-6348-17A08F63A1DA}"/>
          </ac:picMkLst>
        </pc:picChg>
        <pc:picChg chg="mod">
          <ac:chgData name="김 대연" userId="4d4195ea0112b278" providerId="LiveId" clId="{97385D39-E29D-412D-8F0E-46B76BEC3AFF}" dt="2023-03-26T06:13:41.428" v="1067" actId="1076"/>
          <ac:picMkLst>
            <pc:docMk/>
            <pc:sldMk cId="1569485258" sldId="281"/>
            <ac:picMk id="17" creationId="{A8269CEB-B28A-26CB-905F-38B89FF37600}"/>
          </ac:picMkLst>
        </pc:picChg>
      </pc:sldChg>
      <pc:sldChg chg="addSp modSp mod">
        <pc:chgData name="김 대연" userId="4d4195ea0112b278" providerId="LiveId" clId="{97385D39-E29D-412D-8F0E-46B76BEC3AFF}" dt="2023-03-26T06:46:48.346" v="1652" actId="1038"/>
        <pc:sldMkLst>
          <pc:docMk/>
          <pc:sldMk cId="270894713" sldId="282"/>
        </pc:sldMkLst>
        <pc:spChg chg="mod">
          <ac:chgData name="김 대연" userId="4d4195ea0112b278" providerId="LiveId" clId="{97385D39-E29D-412D-8F0E-46B76BEC3AFF}" dt="2023-03-26T06:16:45.409" v="1149" actId="20577"/>
          <ac:spMkLst>
            <pc:docMk/>
            <pc:sldMk cId="270894713" sldId="282"/>
            <ac:spMk id="15" creationId="{295003AA-9EA7-8DF0-EEC1-3EF7FA2F1457}"/>
          </ac:spMkLst>
        </pc:spChg>
        <pc:spChg chg="mod">
          <ac:chgData name="김 대연" userId="4d4195ea0112b278" providerId="LiveId" clId="{97385D39-E29D-412D-8F0E-46B76BEC3AFF}" dt="2023-03-26T05:17:27.609" v="229" actId="12789"/>
          <ac:spMkLst>
            <pc:docMk/>
            <pc:sldMk cId="270894713" sldId="282"/>
            <ac:spMk id="16" creationId="{09AE72E2-70B9-50DE-71D2-2334951E07D6}"/>
          </ac:spMkLst>
        </pc:spChg>
        <pc:spChg chg="mod">
          <ac:chgData name="김 대연" userId="4d4195ea0112b278" providerId="LiveId" clId="{97385D39-E29D-412D-8F0E-46B76BEC3AFF}" dt="2023-03-26T05:17:27.609" v="229" actId="12789"/>
          <ac:spMkLst>
            <pc:docMk/>
            <pc:sldMk cId="270894713" sldId="282"/>
            <ac:spMk id="17" creationId="{DA8E37EC-0ABB-1767-C724-98F6DBF3DB25}"/>
          </ac:spMkLst>
        </pc:spChg>
        <pc:spChg chg="mod">
          <ac:chgData name="김 대연" userId="4d4195ea0112b278" providerId="LiveId" clId="{97385D39-E29D-412D-8F0E-46B76BEC3AFF}" dt="2023-03-26T05:20:28.114" v="312" actId="1038"/>
          <ac:spMkLst>
            <pc:docMk/>
            <pc:sldMk cId="270894713" sldId="282"/>
            <ac:spMk id="18" creationId="{6C4E13FC-698C-8928-5678-F8966D40FCF0}"/>
          </ac:spMkLst>
        </pc:spChg>
        <pc:spChg chg="mod">
          <ac:chgData name="김 대연" userId="4d4195ea0112b278" providerId="LiveId" clId="{97385D39-E29D-412D-8F0E-46B76BEC3AFF}" dt="2023-03-26T05:20:28.114" v="312" actId="1038"/>
          <ac:spMkLst>
            <pc:docMk/>
            <pc:sldMk cId="270894713" sldId="282"/>
            <ac:spMk id="19" creationId="{C33C278F-C931-69B3-EB57-8020012742E2}"/>
          </ac:spMkLst>
        </pc:spChg>
        <pc:spChg chg="mod">
          <ac:chgData name="김 대연" userId="4d4195ea0112b278" providerId="LiveId" clId="{97385D39-E29D-412D-8F0E-46B76BEC3AFF}" dt="2023-03-26T06:14:30.328" v="1083" actId="20577"/>
          <ac:spMkLst>
            <pc:docMk/>
            <pc:sldMk cId="270894713" sldId="282"/>
            <ac:spMk id="20" creationId="{B903C204-AF89-60FC-C81E-C2BC3F176038}"/>
          </ac:spMkLst>
        </pc:spChg>
        <pc:picChg chg="mod">
          <ac:chgData name="김 대연" userId="4d4195ea0112b278" providerId="LiveId" clId="{97385D39-E29D-412D-8F0E-46B76BEC3AFF}" dt="2023-03-26T06:14:38.611" v="1098" actId="1036"/>
          <ac:picMkLst>
            <pc:docMk/>
            <pc:sldMk cId="270894713" sldId="282"/>
            <ac:picMk id="10" creationId="{A6FEB7C0-D590-8836-7E19-03BD8D9EFF6D}"/>
          </ac:picMkLst>
        </pc:picChg>
        <pc:picChg chg="mod">
          <ac:chgData name="김 대연" userId="4d4195ea0112b278" providerId="LiveId" clId="{97385D39-E29D-412D-8F0E-46B76BEC3AFF}" dt="2023-03-26T06:14:38.611" v="1098" actId="1036"/>
          <ac:picMkLst>
            <pc:docMk/>
            <pc:sldMk cId="270894713" sldId="282"/>
            <ac:picMk id="23" creationId="{891C6816-838D-561D-0278-C5489D9FAA4B}"/>
          </ac:picMkLst>
        </pc:picChg>
        <pc:cxnChg chg="add mod">
          <ac:chgData name="김 대연" userId="4d4195ea0112b278" providerId="LiveId" clId="{97385D39-E29D-412D-8F0E-46B76BEC3AFF}" dt="2023-03-26T06:46:48.346" v="1652" actId="1038"/>
          <ac:cxnSpMkLst>
            <pc:docMk/>
            <pc:sldMk cId="270894713" sldId="282"/>
            <ac:cxnSpMk id="3" creationId="{A1475909-A360-7D23-A6D1-A01C192C9918}"/>
          </ac:cxnSpMkLst>
        </pc:cxnChg>
      </pc:sldChg>
      <pc:sldChg chg="addSp delSp modSp mod">
        <pc:chgData name="김 대연" userId="4d4195ea0112b278" providerId="LiveId" clId="{97385D39-E29D-412D-8F0E-46B76BEC3AFF}" dt="2023-03-26T06:47:00.733" v="1660" actId="1037"/>
        <pc:sldMkLst>
          <pc:docMk/>
          <pc:sldMk cId="9831028" sldId="287"/>
        </pc:sldMkLst>
        <pc:spChg chg="add mod">
          <ac:chgData name="김 대연" userId="4d4195ea0112b278" providerId="LiveId" clId="{97385D39-E29D-412D-8F0E-46B76BEC3AFF}" dt="2023-03-26T05:22:10.397" v="323"/>
          <ac:spMkLst>
            <pc:docMk/>
            <pc:sldMk cId="9831028" sldId="287"/>
            <ac:spMk id="4" creationId="{FB9CA2D4-1C22-FBF4-CFC8-9628E4F5323E}"/>
          </ac:spMkLst>
        </pc:spChg>
        <pc:spChg chg="del">
          <ac:chgData name="김 대연" userId="4d4195ea0112b278" providerId="LiveId" clId="{97385D39-E29D-412D-8F0E-46B76BEC3AFF}" dt="2023-03-26T05:22:10.035" v="322" actId="478"/>
          <ac:spMkLst>
            <pc:docMk/>
            <pc:sldMk cId="9831028" sldId="287"/>
            <ac:spMk id="8" creationId="{B8E60CB2-E36A-C243-BD9A-A71A03C2CC27}"/>
          </ac:spMkLst>
        </pc:spChg>
        <pc:picChg chg="mod">
          <ac:chgData name="김 대연" userId="4d4195ea0112b278" providerId="LiveId" clId="{97385D39-E29D-412D-8F0E-46B76BEC3AFF}" dt="2023-03-26T06:31:41.168" v="1387" actId="1076"/>
          <ac:picMkLst>
            <pc:docMk/>
            <pc:sldMk cId="9831028" sldId="287"/>
            <ac:picMk id="17" creationId="{89B73314-889E-55BD-9711-FB591FDBB09E}"/>
          </ac:picMkLst>
        </pc:picChg>
        <pc:picChg chg="mod">
          <ac:chgData name="김 대연" userId="4d4195ea0112b278" providerId="LiveId" clId="{97385D39-E29D-412D-8F0E-46B76BEC3AFF}" dt="2023-03-26T06:31:59.983" v="1396" actId="1076"/>
          <ac:picMkLst>
            <pc:docMk/>
            <pc:sldMk cId="9831028" sldId="287"/>
            <ac:picMk id="19" creationId="{8995E051-D0B7-ECCD-951E-8D43258B4642}"/>
          </ac:picMkLst>
        </pc:picChg>
        <pc:picChg chg="mod">
          <ac:chgData name="김 대연" userId="4d4195ea0112b278" providerId="LiveId" clId="{97385D39-E29D-412D-8F0E-46B76BEC3AFF}" dt="2023-03-26T06:31:24.325" v="1384" actId="1076"/>
          <ac:picMkLst>
            <pc:docMk/>
            <pc:sldMk cId="9831028" sldId="287"/>
            <ac:picMk id="21" creationId="{4CBB8C8C-5C96-0C92-C9DB-FEB7FBB34AF1}"/>
          </ac:picMkLst>
        </pc:picChg>
        <pc:picChg chg="mod">
          <ac:chgData name="김 대연" userId="4d4195ea0112b278" providerId="LiveId" clId="{97385D39-E29D-412D-8F0E-46B76BEC3AFF}" dt="2023-03-26T06:31:09.801" v="1382" actId="1076"/>
          <ac:picMkLst>
            <pc:docMk/>
            <pc:sldMk cId="9831028" sldId="287"/>
            <ac:picMk id="23" creationId="{CDC4D52D-C105-6EA3-1534-C6C4A2C0974B}"/>
          </ac:picMkLst>
        </pc:picChg>
        <pc:picChg chg="mod">
          <ac:chgData name="김 대연" userId="4d4195ea0112b278" providerId="LiveId" clId="{97385D39-E29D-412D-8F0E-46B76BEC3AFF}" dt="2023-03-26T06:39:57.756" v="1582" actId="1076"/>
          <ac:picMkLst>
            <pc:docMk/>
            <pc:sldMk cId="9831028" sldId="287"/>
            <ac:picMk id="25" creationId="{F53AD16F-E098-9EA1-5C1B-1A6C6FCF2175}"/>
          </ac:picMkLst>
        </pc:picChg>
        <pc:picChg chg="mod">
          <ac:chgData name="김 대연" userId="4d4195ea0112b278" providerId="LiveId" clId="{97385D39-E29D-412D-8F0E-46B76BEC3AFF}" dt="2023-03-26T06:40:00.909" v="1584" actId="1076"/>
          <ac:picMkLst>
            <pc:docMk/>
            <pc:sldMk cId="9831028" sldId="287"/>
            <ac:picMk id="27" creationId="{3DDC630B-ED04-E107-507E-C54EB2885981}"/>
          </ac:picMkLst>
        </pc:picChg>
        <pc:cxnChg chg="add mod">
          <ac:chgData name="김 대연" userId="4d4195ea0112b278" providerId="LiveId" clId="{97385D39-E29D-412D-8F0E-46B76BEC3AFF}" dt="2023-03-26T06:47:00.733" v="1660" actId="1037"/>
          <ac:cxnSpMkLst>
            <pc:docMk/>
            <pc:sldMk cId="9831028" sldId="287"/>
            <ac:cxnSpMk id="16" creationId="{7D568EAE-3BA1-027D-9A3A-EF04D1FA8B2C}"/>
          </ac:cxnSpMkLst>
        </pc:cxnChg>
      </pc:sldChg>
      <pc:sldChg chg="modSp mod">
        <pc:chgData name="김 대연" userId="4d4195ea0112b278" providerId="LiveId" clId="{97385D39-E29D-412D-8F0E-46B76BEC3AFF}" dt="2023-03-26T05:24:24.372" v="359" actId="1037"/>
        <pc:sldMkLst>
          <pc:docMk/>
          <pc:sldMk cId="1888821970" sldId="293"/>
        </pc:sldMkLst>
        <pc:spChg chg="mod">
          <ac:chgData name="김 대연" userId="4d4195ea0112b278" providerId="LiveId" clId="{97385D39-E29D-412D-8F0E-46B76BEC3AFF}" dt="2023-03-26T05:24:20.575" v="353" actId="12789"/>
          <ac:spMkLst>
            <pc:docMk/>
            <pc:sldMk cId="1888821970" sldId="293"/>
            <ac:spMk id="12" creationId="{B01689D2-FC5A-5B49-9C29-325DC2A1D035}"/>
          </ac:spMkLst>
        </pc:spChg>
        <pc:picChg chg="mod">
          <ac:chgData name="김 대연" userId="4d4195ea0112b278" providerId="LiveId" clId="{97385D39-E29D-412D-8F0E-46B76BEC3AFF}" dt="2023-03-26T05:24:20.575" v="353" actId="12789"/>
          <ac:picMkLst>
            <pc:docMk/>
            <pc:sldMk cId="1888821970" sldId="293"/>
            <ac:picMk id="10" creationId="{543B78D8-AAD7-CAF3-E8EE-7988ADAE5F7A}"/>
          </ac:picMkLst>
        </pc:picChg>
        <pc:picChg chg="mod">
          <ac:chgData name="김 대연" userId="4d4195ea0112b278" providerId="LiveId" clId="{97385D39-E29D-412D-8F0E-46B76BEC3AFF}" dt="2023-03-26T05:24:24.372" v="359" actId="1037"/>
          <ac:picMkLst>
            <pc:docMk/>
            <pc:sldMk cId="1888821970" sldId="293"/>
            <ac:picMk id="17" creationId="{22A8C057-DFC6-A615-F514-D3937812EE1F}"/>
          </ac:picMkLst>
        </pc:picChg>
      </pc:sldChg>
      <pc:sldChg chg="addSp modSp mod">
        <pc:chgData name="김 대연" userId="4d4195ea0112b278" providerId="LiveId" clId="{97385D39-E29D-412D-8F0E-46B76BEC3AFF}" dt="2023-03-26T06:03:03.780" v="949" actId="164"/>
        <pc:sldMkLst>
          <pc:docMk/>
          <pc:sldMk cId="1497089625" sldId="304"/>
        </pc:sldMkLst>
        <pc:spChg chg="mod">
          <ac:chgData name="김 대연" userId="4d4195ea0112b278" providerId="LiveId" clId="{97385D39-E29D-412D-8F0E-46B76BEC3AFF}" dt="2023-03-26T06:03:03.780" v="949" actId="164"/>
          <ac:spMkLst>
            <pc:docMk/>
            <pc:sldMk cId="1497089625" sldId="304"/>
            <ac:spMk id="6" creationId="{F113F780-28B9-0F4F-F44E-922F093624E1}"/>
          </ac:spMkLst>
        </pc:spChg>
        <pc:spChg chg="mod">
          <ac:chgData name="김 대연" userId="4d4195ea0112b278" providerId="LiveId" clId="{97385D39-E29D-412D-8F0E-46B76BEC3AFF}" dt="2023-03-26T06:03:03.780" v="949" actId="164"/>
          <ac:spMkLst>
            <pc:docMk/>
            <pc:sldMk cId="1497089625" sldId="304"/>
            <ac:spMk id="16" creationId="{CFF34176-41F0-A8FE-6D31-DD309939D069}"/>
          </ac:spMkLst>
        </pc:spChg>
        <pc:grpChg chg="add mod">
          <ac:chgData name="김 대연" userId="4d4195ea0112b278" providerId="LiveId" clId="{97385D39-E29D-412D-8F0E-46B76BEC3AFF}" dt="2023-03-26T06:03:03.780" v="949" actId="164"/>
          <ac:grpSpMkLst>
            <pc:docMk/>
            <pc:sldMk cId="1497089625" sldId="304"/>
            <ac:grpSpMk id="8" creationId="{0C227005-E51D-E523-7C45-B66DF991F77B}"/>
          </ac:grpSpMkLst>
        </pc:grpChg>
        <pc:picChg chg="mod">
          <ac:chgData name="김 대연" userId="4d4195ea0112b278" providerId="LiveId" clId="{97385D39-E29D-412D-8F0E-46B76BEC3AFF}" dt="2023-03-26T06:03:03.780" v="949" actId="164"/>
          <ac:picMkLst>
            <pc:docMk/>
            <pc:sldMk cId="1497089625" sldId="304"/>
            <ac:picMk id="30" creationId="{AEC42A01-5EBB-444E-F5A8-C7550F0E3D60}"/>
          </ac:picMkLst>
        </pc:picChg>
      </pc:sldChg>
      <pc:sldChg chg="modSp mod">
        <pc:chgData name="김 대연" userId="4d4195ea0112b278" providerId="LiveId" clId="{97385D39-E29D-412D-8F0E-46B76BEC3AFF}" dt="2023-03-26T06:46:31.897" v="1649" actId="1038"/>
        <pc:sldMkLst>
          <pc:docMk/>
          <pc:sldMk cId="2023895262" sldId="311"/>
        </pc:sldMkLst>
        <pc:spChg chg="mod">
          <ac:chgData name="김 대연" userId="4d4195ea0112b278" providerId="LiveId" clId="{97385D39-E29D-412D-8F0E-46B76BEC3AFF}" dt="2023-03-26T05:15:53.795" v="204" actId="20577"/>
          <ac:spMkLst>
            <pc:docMk/>
            <pc:sldMk cId="2023895262" sldId="311"/>
            <ac:spMk id="22" creationId="{DA3BC779-EC32-4DC1-29E9-E80ACFF014B6}"/>
          </ac:spMkLst>
        </pc:spChg>
        <pc:cxnChg chg="mod">
          <ac:chgData name="김 대연" userId="4d4195ea0112b278" providerId="LiveId" clId="{97385D39-E29D-412D-8F0E-46B76BEC3AFF}" dt="2023-03-26T06:46:31.897" v="1649" actId="1038"/>
          <ac:cxnSpMkLst>
            <pc:docMk/>
            <pc:sldMk cId="2023895262" sldId="311"/>
            <ac:cxnSpMk id="15" creationId="{E4CB561D-27A9-BBFE-F64C-0C9F8F04C810}"/>
          </ac:cxnSpMkLst>
        </pc:cxnChg>
      </pc:sldChg>
      <pc:sldChg chg="addSp delSp modSp mod modAnim">
        <pc:chgData name="김 대연" userId="4d4195ea0112b278" providerId="LiveId" clId="{97385D39-E29D-412D-8F0E-46B76BEC3AFF}" dt="2023-03-26T06:45:49.121" v="1645"/>
        <pc:sldMkLst>
          <pc:docMk/>
          <pc:sldMk cId="2112435016" sldId="314"/>
        </pc:sldMkLst>
        <pc:spChg chg="mod topLvl">
          <ac:chgData name="김 대연" userId="4d4195ea0112b278" providerId="LiveId" clId="{97385D39-E29D-412D-8F0E-46B76BEC3AFF}" dt="2023-03-26T05:31:19.797" v="529" actId="165"/>
          <ac:spMkLst>
            <pc:docMk/>
            <pc:sldMk cId="2112435016" sldId="314"/>
            <ac:spMk id="8" creationId="{F0872C78-4CF5-A185-9904-B02AE7CF02E6}"/>
          </ac:spMkLst>
        </pc:spChg>
        <pc:spChg chg="mod topLvl">
          <ac:chgData name="김 대연" userId="4d4195ea0112b278" providerId="LiveId" clId="{97385D39-E29D-412D-8F0E-46B76BEC3AFF}" dt="2023-03-26T06:45:28.821" v="1644" actId="1036"/>
          <ac:spMkLst>
            <pc:docMk/>
            <pc:sldMk cId="2112435016" sldId="314"/>
            <ac:spMk id="22" creationId="{63923C47-227D-8393-958D-826532E4BA08}"/>
          </ac:spMkLst>
        </pc:spChg>
        <pc:grpChg chg="add del mod">
          <ac:chgData name="김 대연" userId="4d4195ea0112b278" providerId="LiveId" clId="{97385D39-E29D-412D-8F0E-46B76BEC3AFF}" dt="2023-03-26T05:31:19.797" v="529" actId="165"/>
          <ac:grpSpMkLst>
            <pc:docMk/>
            <pc:sldMk cId="2112435016" sldId="314"/>
            <ac:grpSpMk id="2" creationId="{5F13D571-6BE2-82EA-E49E-E205FEC55AD1}"/>
          </ac:grpSpMkLst>
        </pc:grpChg>
        <pc:picChg chg="mod">
          <ac:chgData name="김 대연" userId="4d4195ea0112b278" providerId="LiveId" clId="{97385D39-E29D-412D-8F0E-46B76BEC3AFF}" dt="2023-03-26T06:33:16.005" v="1459" actId="14100"/>
          <ac:picMkLst>
            <pc:docMk/>
            <pc:sldMk cId="2112435016" sldId="314"/>
            <ac:picMk id="4" creationId="{0824EF00-BA7D-114B-0308-F38AC52A1A9B}"/>
          </ac:picMkLst>
        </pc:picChg>
        <pc:picChg chg="mod">
          <ac:chgData name="김 대연" userId="4d4195ea0112b278" providerId="LiveId" clId="{97385D39-E29D-412D-8F0E-46B76BEC3AFF}" dt="2023-03-26T05:31:15.663" v="528" actId="12789"/>
          <ac:picMkLst>
            <pc:docMk/>
            <pc:sldMk cId="2112435016" sldId="314"/>
            <ac:picMk id="12" creationId="{F5C8061A-DA99-2450-5728-EF74C9DD03AD}"/>
          </ac:picMkLst>
        </pc:picChg>
        <pc:picChg chg="mod">
          <ac:chgData name="김 대연" userId="4d4195ea0112b278" providerId="LiveId" clId="{97385D39-E29D-412D-8F0E-46B76BEC3AFF}" dt="2023-03-26T06:33:24.591" v="1466" actId="14100"/>
          <ac:picMkLst>
            <pc:docMk/>
            <pc:sldMk cId="2112435016" sldId="314"/>
            <ac:picMk id="16" creationId="{D83DD881-0E76-B892-B9C8-BD8CA0E87318}"/>
          </ac:picMkLst>
        </pc:picChg>
      </pc:sldChg>
      <pc:sldChg chg="addSp delSp modSp mod">
        <pc:chgData name="김 대연" userId="4d4195ea0112b278" providerId="LiveId" clId="{97385D39-E29D-412D-8F0E-46B76BEC3AFF}" dt="2023-03-26T06:36:13.992" v="1540" actId="12788"/>
        <pc:sldMkLst>
          <pc:docMk/>
          <pc:sldMk cId="1289948090" sldId="316"/>
        </pc:sldMkLst>
        <pc:spChg chg="mod topLvl">
          <ac:chgData name="김 대연" userId="4d4195ea0112b278" providerId="LiveId" clId="{97385D39-E29D-412D-8F0E-46B76BEC3AFF}" dt="2023-03-26T05:07:17.195" v="136" actId="164"/>
          <ac:spMkLst>
            <pc:docMk/>
            <pc:sldMk cId="1289948090" sldId="316"/>
            <ac:spMk id="6" creationId="{9B357069-18E5-4DD9-5F47-756AF1EF9841}"/>
          </ac:spMkLst>
        </pc:spChg>
        <pc:spChg chg="mod topLvl">
          <ac:chgData name="김 대연" userId="4d4195ea0112b278" providerId="LiveId" clId="{97385D39-E29D-412D-8F0E-46B76BEC3AFF}" dt="2023-03-26T06:36:13.992" v="1540" actId="12788"/>
          <ac:spMkLst>
            <pc:docMk/>
            <pc:sldMk cId="1289948090" sldId="316"/>
            <ac:spMk id="16" creationId="{A3D5ACC7-8A99-B55A-762D-774B2C638B2A}"/>
          </ac:spMkLst>
        </pc:spChg>
        <pc:spChg chg="mod topLvl">
          <ac:chgData name="김 대연" userId="4d4195ea0112b278" providerId="LiveId" clId="{97385D39-E29D-412D-8F0E-46B76BEC3AFF}" dt="2023-03-26T05:07:46.204" v="142" actId="1076"/>
          <ac:spMkLst>
            <pc:docMk/>
            <pc:sldMk cId="1289948090" sldId="316"/>
            <ac:spMk id="18" creationId="{DE04D2C9-3C1F-1483-C5A6-3AFE6AC2F229}"/>
          </ac:spMkLst>
        </pc:spChg>
        <pc:spChg chg="mod topLvl">
          <ac:chgData name="김 대연" userId="4d4195ea0112b278" providerId="LiveId" clId="{97385D39-E29D-412D-8F0E-46B76BEC3AFF}" dt="2023-03-26T05:07:02.327" v="131" actId="1076"/>
          <ac:spMkLst>
            <pc:docMk/>
            <pc:sldMk cId="1289948090" sldId="316"/>
            <ac:spMk id="26" creationId="{5C83A848-6661-24D4-8F0D-81DD703275B0}"/>
          </ac:spMkLst>
        </pc:spChg>
        <pc:spChg chg="add del">
          <ac:chgData name="김 대연" userId="4d4195ea0112b278" providerId="LiveId" clId="{97385D39-E29D-412D-8F0E-46B76BEC3AFF}" dt="2023-03-26T05:07:11.276" v="134" actId="22"/>
          <ac:spMkLst>
            <pc:docMk/>
            <pc:sldMk cId="1289948090" sldId="316"/>
            <ac:spMk id="33" creationId="{5626D9BA-4E64-9E87-CFA5-505CF280C829}"/>
          </ac:spMkLst>
        </pc:spChg>
        <pc:grpChg chg="del mod topLvl">
          <ac:chgData name="김 대연" userId="4d4195ea0112b278" providerId="LiveId" clId="{97385D39-E29D-412D-8F0E-46B76BEC3AFF}" dt="2023-03-26T05:03:58.061" v="96" actId="165"/>
          <ac:grpSpMkLst>
            <pc:docMk/>
            <pc:sldMk cId="1289948090" sldId="316"/>
            <ac:grpSpMk id="15" creationId="{2D0B56F2-335B-6350-A855-335EC6B88D4F}"/>
          </ac:grpSpMkLst>
        </pc:grpChg>
        <pc:grpChg chg="del mod topLvl">
          <ac:chgData name="김 대연" userId="4d4195ea0112b278" providerId="LiveId" clId="{97385D39-E29D-412D-8F0E-46B76BEC3AFF}" dt="2023-03-26T05:03:56.169" v="95" actId="165"/>
          <ac:grpSpMkLst>
            <pc:docMk/>
            <pc:sldMk cId="1289948090" sldId="316"/>
            <ac:grpSpMk id="17" creationId="{62730517-32BA-7707-3C7B-F48CFA5CA941}"/>
          </ac:grpSpMkLst>
        </pc:grpChg>
        <pc:grpChg chg="del mod topLvl">
          <ac:chgData name="김 대연" userId="4d4195ea0112b278" providerId="LiveId" clId="{97385D39-E29D-412D-8F0E-46B76BEC3AFF}" dt="2023-03-26T05:04:02.941" v="97" actId="165"/>
          <ac:grpSpMkLst>
            <pc:docMk/>
            <pc:sldMk cId="1289948090" sldId="316"/>
            <ac:grpSpMk id="19" creationId="{7C8840B4-4D16-8D13-52D7-EB5C0A60E871}"/>
          </ac:grpSpMkLst>
        </pc:grpChg>
        <pc:grpChg chg="del mod topLvl">
          <ac:chgData name="김 대연" userId="4d4195ea0112b278" providerId="LiveId" clId="{97385D39-E29D-412D-8F0E-46B76BEC3AFF}" dt="2023-03-26T05:04:31.758" v="102" actId="165"/>
          <ac:grpSpMkLst>
            <pc:docMk/>
            <pc:sldMk cId="1289948090" sldId="316"/>
            <ac:grpSpMk id="20" creationId="{056E8023-F0CA-9BAF-5AC3-B4FB5E9A7840}"/>
          </ac:grpSpMkLst>
        </pc:grpChg>
        <pc:grpChg chg="del mod topLvl">
          <ac:chgData name="김 대연" userId="4d4195ea0112b278" providerId="LiveId" clId="{97385D39-E29D-412D-8F0E-46B76BEC3AFF}" dt="2023-03-26T05:06:29.797" v="124" actId="165"/>
          <ac:grpSpMkLst>
            <pc:docMk/>
            <pc:sldMk cId="1289948090" sldId="316"/>
            <ac:grpSpMk id="21" creationId="{1C9D612E-D797-8E73-7008-14F2A26E8215}"/>
          </ac:grpSpMkLst>
        </pc:grpChg>
        <pc:grpChg chg="add del mod topLvl">
          <ac:chgData name="김 대연" userId="4d4195ea0112b278" providerId="LiveId" clId="{97385D39-E29D-412D-8F0E-46B76BEC3AFF}" dt="2023-03-26T05:06:32.609" v="126" actId="165"/>
          <ac:grpSpMkLst>
            <pc:docMk/>
            <pc:sldMk cId="1289948090" sldId="316"/>
            <ac:grpSpMk id="22" creationId="{E836D486-7697-6093-7374-21DC31302F9B}"/>
          </ac:grpSpMkLst>
        </pc:grpChg>
        <pc:grpChg chg="del mod topLvl">
          <ac:chgData name="김 대연" userId="4d4195ea0112b278" providerId="LiveId" clId="{97385D39-E29D-412D-8F0E-46B76BEC3AFF}" dt="2023-03-26T05:05:15.057" v="110" actId="165"/>
          <ac:grpSpMkLst>
            <pc:docMk/>
            <pc:sldMk cId="1289948090" sldId="316"/>
            <ac:grpSpMk id="23" creationId="{F29EFA6D-783C-1A0D-DFEE-63E058CFEB79}"/>
          </ac:grpSpMkLst>
        </pc:grpChg>
        <pc:grpChg chg="del mod topLvl">
          <ac:chgData name="김 대연" userId="4d4195ea0112b278" providerId="LiveId" clId="{97385D39-E29D-412D-8F0E-46B76BEC3AFF}" dt="2023-03-26T05:02:06.424" v="57" actId="165"/>
          <ac:grpSpMkLst>
            <pc:docMk/>
            <pc:sldMk cId="1289948090" sldId="316"/>
            <ac:grpSpMk id="24" creationId="{8BCC00C2-7595-EF01-4D0F-927C36624516}"/>
          </ac:grpSpMkLst>
        </pc:grpChg>
        <pc:grpChg chg="del">
          <ac:chgData name="김 대연" userId="4d4195ea0112b278" providerId="LiveId" clId="{97385D39-E29D-412D-8F0E-46B76BEC3AFF}" dt="2023-03-26T05:02:00.332" v="56" actId="165"/>
          <ac:grpSpMkLst>
            <pc:docMk/>
            <pc:sldMk cId="1289948090" sldId="316"/>
            <ac:grpSpMk id="27" creationId="{9583E434-7A91-1259-0997-E4147D16CF7F}"/>
          </ac:grpSpMkLst>
        </pc:grpChg>
        <pc:grpChg chg="add del mod">
          <ac:chgData name="김 대연" userId="4d4195ea0112b278" providerId="LiveId" clId="{97385D39-E29D-412D-8F0E-46B76BEC3AFF}" dt="2023-03-26T05:05:15.057" v="110" actId="165"/>
          <ac:grpSpMkLst>
            <pc:docMk/>
            <pc:sldMk cId="1289948090" sldId="316"/>
            <ac:grpSpMk id="28" creationId="{55B15A43-B976-393D-ED20-0582FFB5CDF5}"/>
          </ac:grpSpMkLst>
        </pc:grpChg>
        <pc:grpChg chg="add del mod topLvl">
          <ac:chgData name="김 대연" userId="4d4195ea0112b278" providerId="LiveId" clId="{97385D39-E29D-412D-8F0E-46B76BEC3AFF}" dt="2023-03-26T05:06:31.348" v="125" actId="165"/>
          <ac:grpSpMkLst>
            <pc:docMk/>
            <pc:sldMk cId="1289948090" sldId="316"/>
            <ac:grpSpMk id="29" creationId="{B9604FA0-65C7-4A89-A8A0-E84C47991E3A}"/>
          </ac:grpSpMkLst>
        </pc:grpChg>
        <pc:grpChg chg="add del mod">
          <ac:chgData name="김 대연" userId="4d4195ea0112b278" providerId="LiveId" clId="{97385D39-E29D-412D-8F0E-46B76BEC3AFF}" dt="2023-03-26T05:05:15.057" v="110" actId="165"/>
          <ac:grpSpMkLst>
            <pc:docMk/>
            <pc:sldMk cId="1289948090" sldId="316"/>
            <ac:grpSpMk id="30" creationId="{E1A3F8A7-CA38-54B4-B169-C11EE5B0A901}"/>
          </ac:grpSpMkLst>
        </pc:grpChg>
        <pc:grpChg chg="add mod">
          <ac:chgData name="김 대연" userId="4d4195ea0112b278" providerId="LiveId" clId="{97385D39-E29D-412D-8F0E-46B76BEC3AFF}" dt="2023-03-26T06:36:13.992" v="1540" actId="12788"/>
          <ac:grpSpMkLst>
            <pc:docMk/>
            <pc:sldMk cId="1289948090" sldId="316"/>
            <ac:grpSpMk id="31" creationId="{2A5BD0F1-6A9F-BEC2-E002-99A8195825A5}"/>
          </ac:grpSpMkLst>
        </pc:grpChg>
        <pc:grpChg chg="add mod">
          <ac:chgData name="김 대연" userId="4d4195ea0112b278" providerId="LiveId" clId="{97385D39-E29D-412D-8F0E-46B76BEC3AFF}" dt="2023-03-26T05:07:46.204" v="142" actId="1076"/>
          <ac:grpSpMkLst>
            <pc:docMk/>
            <pc:sldMk cId="1289948090" sldId="316"/>
            <ac:grpSpMk id="34" creationId="{C382DD33-9F32-0011-DAF3-BCB2D47A3D82}"/>
          </ac:grpSpMkLst>
        </pc:grpChg>
        <pc:grpChg chg="add mod">
          <ac:chgData name="김 대연" userId="4d4195ea0112b278" providerId="LiveId" clId="{97385D39-E29D-412D-8F0E-46B76BEC3AFF}" dt="2023-03-26T05:07:21.409" v="137" actId="164"/>
          <ac:grpSpMkLst>
            <pc:docMk/>
            <pc:sldMk cId="1289948090" sldId="316"/>
            <ac:grpSpMk id="35" creationId="{2FD5D125-A46E-1608-001D-C57E6E26DE62}"/>
          </ac:grpSpMkLst>
        </pc:grpChg>
        <pc:grpChg chg="add mod">
          <ac:chgData name="김 대연" userId="4d4195ea0112b278" providerId="LiveId" clId="{97385D39-E29D-412D-8F0E-46B76BEC3AFF}" dt="2023-03-26T05:07:32.244" v="140" actId="408"/>
          <ac:grpSpMkLst>
            <pc:docMk/>
            <pc:sldMk cId="1289948090" sldId="316"/>
            <ac:grpSpMk id="36" creationId="{C7CE4361-09F5-3994-38EB-7899E429DEF4}"/>
          </ac:grpSpMkLst>
        </pc:grpChg>
        <pc:grpChg chg="add mod">
          <ac:chgData name="김 대연" userId="4d4195ea0112b278" providerId="LiveId" clId="{97385D39-E29D-412D-8F0E-46B76BEC3AFF}" dt="2023-03-26T06:36:13.992" v="1540" actId="12788"/>
          <ac:grpSpMkLst>
            <pc:docMk/>
            <pc:sldMk cId="1289948090" sldId="316"/>
            <ac:grpSpMk id="37" creationId="{0D5B1ECB-632F-C9FF-0EB3-A6C5656B0A5C}"/>
          </ac:grpSpMkLst>
        </pc:grpChg>
        <pc:grpChg chg="add mod">
          <ac:chgData name="김 대연" userId="4d4195ea0112b278" providerId="LiveId" clId="{97385D39-E29D-412D-8F0E-46B76BEC3AFF}" dt="2023-03-26T05:07:46.204" v="142" actId="1076"/>
          <ac:grpSpMkLst>
            <pc:docMk/>
            <pc:sldMk cId="1289948090" sldId="316"/>
            <ac:grpSpMk id="38" creationId="{FDA9F852-CBE1-412F-3E62-7072396AF547}"/>
          </ac:grpSpMkLst>
        </pc:grpChg>
        <pc:picChg chg="mod topLvl">
          <ac:chgData name="김 대연" userId="4d4195ea0112b278" providerId="LiveId" clId="{97385D39-E29D-412D-8F0E-46B76BEC3AFF}" dt="2023-03-26T05:07:17.195" v="136" actId="164"/>
          <ac:picMkLst>
            <pc:docMk/>
            <pc:sldMk cId="1289948090" sldId="316"/>
            <ac:picMk id="4" creationId="{FC3FCCE3-43D6-C937-2225-D483EE1B6552}"/>
          </ac:picMkLst>
        </pc:picChg>
        <pc:picChg chg="mod topLvl">
          <ac:chgData name="김 대연" userId="4d4195ea0112b278" providerId="LiveId" clId="{97385D39-E29D-412D-8F0E-46B76BEC3AFF}" dt="2023-03-26T06:36:13.992" v="1540" actId="12788"/>
          <ac:picMkLst>
            <pc:docMk/>
            <pc:sldMk cId="1289948090" sldId="316"/>
            <ac:picMk id="8" creationId="{04E80FD6-B949-431A-D81D-E3D984D37C61}"/>
          </ac:picMkLst>
        </pc:picChg>
        <pc:picChg chg="mod topLvl">
          <ac:chgData name="김 대연" userId="4d4195ea0112b278" providerId="LiveId" clId="{97385D39-E29D-412D-8F0E-46B76BEC3AFF}" dt="2023-03-26T05:07:46.204" v="142" actId="1076"/>
          <ac:picMkLst>
            <pc:docMk/>
            <pc:sldMk cId="1289948090" sldId="316"/>
            <ac:picMk id="10" creationId="{C30151BB-F185-8DD1-D281-65B52EB7F294}"/>
          </ac:picMkLst>
        </pc:picChg>
        <pc:picChg chg="mod topLvl">
          <ac:chgData name="김 대연" userId="4d4195ea0112b278" providerId="LiveId" clId="{97385D39-E29D-412D-8F0E-46B76BEC3AFF}" dt="2023-03-26T05:07:46.204" v="142" actId="1076"/>
          <ac:picMkLst>
            <pc:docMk/>
            <pc:sldMk cId="1289948090" sldId="316"/>
            <ac:picMk id="11" creationId="{C400C4E5-EECA-D43D-F766-8FB44A859CF3}"/>
          </ac:picMkLst>
        </pc:picChg>
        <pc:picChg chg="mod topLvl">
          <ac:chgData name="김 대연" userId="4d4195ea0112b278" providerId="LiveId" clId="{97385D39-E29D-412D-8F0E-46B76BEC3AFF}" dt="2023-03-26T06:36:13.992" v="1540" actId="12788"/>
          <ac:picMkLst>
            <pc:docMk/>
            <pc:sldMk cId="1289948090" sldId="316"/>
            <ac:picMk id="12" creationId="{F2BA463A-DCB5-E298-F37B-0E313D5DA279}"/>
          </ac:picMkLst>
        </pc:picChg>
        <pc:picChg chg="mod topLvl">
          <ac:chgData name="김 대연" userId="4d4195ea0112b278" providerId="LiveId" clId="{97385D39-E29D-412D-8F0E-46B76BEC3AFF}" dt="2023-03-26T05:07:17.195" v="136" actId="164"/>
          <ac:picMkLst>
            <pc:docMk/>
            <pc:sldMk cId="1289948090" sldId="316"/>
            <ac:picMk id="25" creationId="{2736C5B7-98EA-80D2-7410-AA6EC7C1F1E3}"/>
          </ac:picMkLst>
        </pc:picChg>
        <pc:picChg chg="mod topLvl">
          <ac:chgData name="김 대연" userId="4d4195ea0112b278" providerId="LiveId" clId="{97385D39-E29D-412D-8F0E-46B76BEC3AFF}" dt="2023-03-26T05:07:46.204" v="142" actId="1076"/>
          <ac:picMkLst>
            <pc:docMk/>
            <pc:sldMk cId="1289948090" sldId="316"/>
            <ac:picMk id="6146" creationId="{22E19FA8-836D-ECBC-73C7-E33406069F5F}"/>
          </ac:picMkLst>
        </pc:picChg>
        <pc:picChg chg="mod topLvl">
          <ac:chgData name="김 대연" userId="4d4195ea0112b278" providerId="LiveId" clId="{97385D39-E29D-412D-8F0E-46B76BEC3AFF}" dt="2023-03-26T06:36:13.992" v="1540" actId="12788"/>
          <ac:picMkLst>
            <pc:docMk/>
            <pc:sldMk cId="1289948090" sldId="316"/>
            <ac:picMk id="6148" creationId="{C2486AE5-2EFC-720A-9DAD-CA17FBAE1CA8}"/>
          </ac:picMkLst>
        </pc:picChg>
        <pc:picChg chg="mod topLvl">
          <ac:chgData name="김 대연" userId="4d4195ea0112b278" providerId="LiveId" clId="{97385D39-E29D-412D-8F0E-46B76BEC3AFF}" dt="2023-03-26T05:07:21.409" v="137" actId="164"/>
          <ac:picMkLst>
            <pc:docMk/>
            <pc:sldMk cId="1289948090" sldId="316"/>
            <ac:picMk id="6150" creationId="{132B14AD-FE07-34E7-CAD6-C5E0938D3CCA}"/>
          </ac:picMkLst>
        </pc:picChg>
      </pc:sldChg>
      <pc:sldChg chg="modSp mod">
        <pc:chgData name="김 대연" userId="4d4195ea0112b278" providerId="LiveId" clId="{97385D39-E29D-412D-8F0E-46B76BEC3AFF}" dt="2023-03-26T06:13:35.002" v="1065" actId="1076"/>
        <pc:sldMkLst>
          <pc:docMk/>
          <pc:sldMk cId="1389732371" sldId="317"/>
        </pc:sldMkLst>
        <pc:spChg chg="mod">
          <ac:chgData name="김 대연" userId="4d4195ea0112b278" providerId="LiveId" clId="{97385D39-E29D-412D-8F0E-46B76BEC3AFF}" dt="2023-03-26T06:13:10.706" v="1062" actId="20577"/>
          <ac:spMkLst>
            <pc:docMk/>
            <pc:sldMk cId="1389732371" sldId="317"/>
            <ac:spMk id="6" creationId="{215E250F-AE48-A4E4-B52A-3E3A47AC3FFE}"/>
          </ac:spMkLst>
        </pc:spChg>
        <pc:picChg chg="mod">
          <ac:chgData name="김 대연" userId="4d4195ea0112b278" providerId="LiveId" clId="{97385D39-E29D-412D-8F0E-46B76BEC3AFF}" dt="2023-03-26T06:13:35.002" v="1065" actId="1076"/>
          <ac:picMkLst>
            <pc:docMk/>
            <pc:sldMk cId="1389732371" sldId="317"/>
            <ac:picMk id="11" creationId="{892E9164-A18B-01C2-B1B9-3D2D00A30ABD}"/>
          </ac:picMkLst>
        </pc:picChg>
        <pc:picChg chg="mod">
          <ac:chgData name="김 대연" userId="4d4195ea0112b278" providerId="LiveId" clId="{97385D39-E29D-412D-8F0E-46B76BEC3AFF}" dt="2023-03-26T06:06:07.677" v="975" actId="1076"/>
          <ac:picMkLst>
            <pc:docMk/>
            <pc:sldMk cId="1389732371" sldId="317"/>
            <ac:picMk id="24" creationId="{2E2A81A9-F862-3956-95D3-F97A7760930F}"/>
          </ac:picMkLst>
        </pc:picChg>
        <pc:picChg chg="mod">
          <ac:chgData name="김 대연" userId="4d4195ea0112b278" providerId="LiveId" clId="{97385D39-E29D-412D-8F0E-46B76BEC3AFF}" dt="2023-03-26T06:06:09.810" v="978" actId="1076"/>
          <ac:picMkLst>
            <pc:docMk/>
            <pc:sldMk cId="1389732371" sldId="317"/>
            <ac:picMk id="25" creationId="{C842389E-D397-DD33-ECA5-D964E2D3A14B}"/>
          </ac:picMkLst>
        </pc:picChg>
      </pc:sldChg>
      <pc:sldChg chg="modSp mod">
        <pc:chgData name="김 대연" userId="4d4195ea0112b278" providerId="LiveId" clId="{97385D39-E29D-412D-8F0E-46B76BEC3AFF}" dt="2023-03-26T06:46:42.302" v="1650" actId="1037"/>
        <pc:sldMkLst>
          <pc:docMk/>
          <pc:sldMk cId="1398790737" sldId="321"/>
        </pc:sldMkLst>
        <pc:cxnChg chg="mod">
          <ac:chgData name="김 대연" userId="4d4195ea0112b278" providerId="LiveId" clId="{97385D39-E29D-412D-8F0E-46B76BEC3AFF}" dt="2023-03-26T06:46:42.302" v="1650" actId="1037"/>
          <ac:cxnSpMkLst>
            <pc:docMk/>
            <pc:sldMk cId="1398790737" sldId="321"/>
            <ac:cxnSpMk id="24" creationId="{E76D0681-39E5-437C-4F02-30A070B7CD3C}"/>
          </ac:cxnSpMkLst>
        </pc:cxnChg>
      </pc:sldChg>
      <pc:sldChg chg="modSp mod">
        <pc:chgData name="김 대연" userId="4d4195ea0112b278" providerId="LiveId" clId="{97385D39-E29D-412D-8F0E-46B76BEC3AFF}" dt="2023-03-26T06:43:14.751" v="1638" actId="1036"/>
        <pc:sldMkLst>
          <pc:docMk/>
          <pc:sldMk cId="829921137" sldId="322"/>
        </pc:sldMkLst>
        <pc:picChg chg="mod">
          <ac:chgData name="김 대연" userId="4d4195ea0112b278" providerId="LiveId" clId="{97385D39-E29D-412D-8F0E-46B76BEC3AFF}" dt="2023-03-26T06:43:11.230" v="1635" actId="1036"/>
          <ac:picMkLst>
            <pc:docMk/>
            <pc:sldMk cId="829921137" sldId="322"/>
            <ac:picMk id="4" creationId="{2BE8A9F6-F849-55B0-D33C-65F0DAF4E6D3}"/>
          </ac:picMkLst>
        </pc:picChg>
        <pc:picChg chg="mod">
          <ac:chgData name="김 대연" userId="4d4195ea0112b278" providerId="LiveId" clId="{97385D39-E29D-412D-8F0E-46B76BEC3AFF}" dt="2023-03-26T06:43:14.751" v="1638" actId="1036"/>
          <ac:picMkLst>
            <pc:docMk/>
            <pc:sldMk cId="829921137" sldId="322"/>
            <ac:picMk id="6" creationId="{CF3A0885-F557-2E7D-635D-EBC4FA55610E}"/>
          </ac:picMkLst>
        </pc:picChg>
      </pc:sldChg>
      <pc:sldChg chg="modSp mod">
        <pc:chgData name="김 대연" userId="4d4195ea0112b278" providerId="LiveId" clId="{97385D39-E29D-412D-8F0E-46B76BEC3AFF}" dt="2023-03-26T05:36:10.041" v="617" actId="20577"/>
        <pc:sldMkLst>
          <pc:docMk/>
          <pc:sldMk cId="3655584412" sldId="324"/>
        </pc:sldMkLst>
        <pc:spChg chg="mod">
          <ac:chgData name="김 대연" userId="4d4195ea0112b278" providerId="LiveId" clId="{97385D39-E29D-412D-8F0E-46B76BEC3AFF}" dt="2023-03-26T05:36:10.041" v="617" actId="20577"/>
          <ac:spMkLst>
            <pc:docMk/>
            <pc:sldMk cId="3655584412" sldId="324"/>
            <ac:spMk id="20" creationId="{F7078AED-C9D9-E823-970A-F0EA1ED051DA}"/>
          </ac:spMkLst>
        </pc:spChg>
        <pc:grpChg chg="mod">
          <ac:chgData name="김 대연" userId="4d4195ea0112b278" providerId="LiveId" clId="{97385D39-E29D-412D-8F0E-46B76BEC3AFF}" dt="2023-03-26T05:10:36.575" v="154" actId="552"/>
          <ac:grpSpMkLst>
            <pc:docMk/>
            <pc:sldMk cId="3655584412" sldId="324"/>
            <ac:grpSpMk id="10" creationId="{6CA08CD8-61D2-D628-0DD8-6789F007F645}"/>
          </ac:grpSpMkLst>
        </pc:grpChg>
        <pc:grpChg chg="mod">
          <ac:chgData name="김 대연" userId="4d4195ea0112b278" providerId="LiveId" clId="{97385D39-E29D-412D-8F0E-46B76BEC3AFF}" dt="2023-03-26T05:10:36.575" v="154" actId="552"/>
          <ac:grpSpMkLst>
            <pc:docMk/>
            <pc:sldMk cId="3655584412" sldId="324"/>
            <ac:grpSpMk id="12" creationId="{F4DA90A5-E56D-6A29-83C8-CB86843244C7}"/>
          </ac:grpSpMkLst>
        </pc:grpChg>
        <pc:grpChg chg="mod">
          <ac:chgData name="김 대연" userId="4d4195ea0112b278" providerId="LiveId" clId="{97385D39-E29D-412D-8F0E-46B76BEC3AFF}" dt="2023-03-26T05:10:47.056" v="164" actId="1037"/>
          <ac:grpSpMkLst>
            <pc:docMk/>
            <pc:sldMk cId="3655584412" sldId="324"/>
            <ac:grpSpMk id="32" creationId="{89538D4A-9CA8-9CC6-8A56-039A13B760DF}"/>
          </ac:grpSpMkLst>
        </pc:grpChg>
        <pc:picChg chg="mod">
          <ac:chgData name="김 대연" userId="4d4195ea0112b278" providerId="LiveId" clId="{97385D39-E29D-412D-8F0E-46B76BEC3AFF}" dt="2023-03-26T05:12:02.059" v="187" actId="1076"/>
          <ac:picMkLst>
            <pc:docMk/>
            <pc:sldMk cId="3655584412" sldId="324"/>
            <ac:picMk id="17" creationId="{018E90DC-3854-0A25-AB5E-E717D31AD00E}"/>
          </ac:picMkLst>
        </pc:picChg>
      </pc:sldChg>
      <pc:sldChg chg="addSp delSp modSp mod">
        <pc:chgData name="김 대연" userId="4d4195ea0112b278" providerId="LiveId" clId="{97385D39-E29D-412D-8F0E-46B76BEC3AFF}" dt="2023-03-26T06:38:36.640" v="1565" actId="555"/>
        <pc:sldMkLst>
          <pc:docMk/>
          <pc:sldMk cId="2264727801" sldId="325"/>
        </pc:sldMkLst>
        <pc:spChg chg="mod">
          <ac:chgData name="김 대연" userId="4d4195ea0112b278" providerId="LiveId" clId="{97385D39-E29D-412D-8F0E-46B76BEC3AFF}" dt="2023-03-26T05:18:44.120" v="240" actId="20577"/>
          <ac:spMkLst>
            <pc:docMk/>
            <pc:sldMk cId="2264727801" sldId="325"/>
            <ac:spMk id="18" creationId="{EF3CF777-2BB4-7DB8-62B8-EBAB98A303B7}"/>
          </ac:spMkLst>
        </pc:spChg>
        <pc:spChg chg="mod">
          <ac:chgData name="김 대연" userId="4d4195ea0112b278" providerId="LiveId" clId="{97385D39-E29D-412D-8F0E-46B76BEC3AFF}" dt="2023-03-26T05:21:13.437" v="314" actId="20577"/>
          <ac:spMkLst>
            <pc:docMk/>
            <pc:sldMk cId="2264727801" sldId="325"/>
            <ac:spMk id="21" creationId="{0341971E-3363-FB81-D0B2-346D0A11D882}"/>
          </ac:spMkLst>
        </pc:spChg>
        <pc:picChg chg="mod">
          <ac:chgData name="김 대연" userId="4d4195ea0112b278" providerId="LiveId" clId="{97385D39-E29D-412D-8F0E-46B76BEC3AFF}" dt="2023-03-26T06:21:43.499" v="1202" actId="1076"/>
          <ac:picMkLst>
            <pc:docMk/>
            <pc:sldMk cId="2264727801" sldId="325"/>
            <ac:picMk id="12" creationId="{1BA49311-EE2D-9B42-C81A-5BB9F7E93AFD}"/>
          </ac:picMkLst>
        </pc:picChg>
        <pc:picChg chg="mod">
          <ac:chgData name="김 대연" userId="4d4195ea0112b278" providerId="LiveId" clId="{97385D39-E29D-412D-8F0E-46B76BEC3AFF}" dt="2023-03-26T06:22:08.973" v="1218" actId="1076"/>
          <ac:picMkLst>
            <pc:docMk/>
            <pc:sldMk cId="2264727801" sldId="325"/>
            <ac:picMk id="15" creationId="{95C46A0A-426A-6549-D307-B86E223A09BE}"/>
          </ac:picMkLst>
        </pc:picChg>
        <pc:picChg chg="mod">
          <ac:chgData name="김 대연" userId="4d4195ea0112b278" providerId="LiveId" clId="{97385D39-E29D-412D-8F0E-46B76BEC3AFF}" dt="2023-03-26T06:38:36.640" v="1565" actId="555"/>
          <ac:picMkLst>
            <pc:docMk/>
            <pc:sldMk cId="2264727801" sldId="325"/>
            <ac:picMk id="17" creationId="{F8909E25-61A9-7F69-EB29-0B34922B86FF}"/>
          </ac:picMkLst>
        </pc:picChg>
        <pc:picChg chg="mod modCrop">
          <ac:chgData name="김 대연" userId="4d4195ea0112b278" providerId="LiveId" clId="{97385D39-E29D-412D-8F0E-46B76BEC3AFF}" dt="2023-03-26T06:38:36.640" v="1565" actId="555"/>
          <ac:picMkLst>
            <pc:docMk/>
            <pc:sldMk cId="2264727801" sldId="325"/>
            <ac:picMk id="24" creationId="{52F70E6B-1E1E-B0F7-80D2-0095B3D9EBAD}"/>
          </ac:picMkLst>
        </pc:picChg>
        <pc:picChg chg="mod">
          <ac:chgData name="김 대연" userId="4d4195ea0112b278" providerId="LiveId" clId="{97385D39-E29D-412D-8F0E-46B76BEC3AFF}" dt="2023-03-26T06:22:43.511" v="1228" actId="1076"/>
          <ac:picMkLst>
            <pc:docMk/>
            <pc:sldMk cId="2264727801" sldId="325"/>
            <ac:picMk id="25" creationId="{B942FA35-5D9D-BC5E-6BA5-8B3E0532545C}"/>
          </ac:picMkLst>
        </pc:picChg>
        <pc:picChg chg="mod">
          <ac:chgData name="김 대연" userId="4d4195ea0112b278" providerId="LiveId" clId="{97385D39-E29D-412D-8F0E-46B76BEC3AFF}" dt="2023-03-26T06:22:28.439" v="1225" actId="1076"/>
          <ac:picMkLst>
            <pc:docMk/>
            <pc:sldMk cId="2264727801" sldId="325"/>
            <ac:picMk id="26" creationId="{37C06175-BB9C-CB09-2566-EDFFE758ED98}"/>
          </ac:picMkLst>
        </pc:picChg>
        <pc:cxnChg chg="add del mod">
          <ac:chgData name="김 대연" userId="4d4195ea0112b278" providerId="LiveId" clId="{97385D39-E29D-412D-8F0E-46B76BEC3AFF}" dt="2023-03-26T06:20:00.832" v="1153" actId="478"/>
          <ac:cxnSpMkLst>
            <pc:docMk/>
            <pc:sldMk cId="2264727801" sldId="325"/>
            <ac:cxnSpMk id="3" creationId="{717A120D-3480-23E2-69BD-157BB52F160F}"/>
          </ac:cxnSpMkLst>
        </pc:cxnChg>
        <pc:cxnChg chg="add mod">
          <ac:chgData name="김 대연" userId="4d4195ea0112b278" providerId="LiveId" clId="{97385D39-E29D-412D-8F0E-46B76BEC3AFF}" dt="2023-03-26T06:20:06.011" v="1154"/>
          <ac:cxnSpMkLst>
            <pc:docMk/>
            <pc:sldMk cId="2264727801" sldId="325"/>
            <ac:cxnSpMk id="4" creationId="{8FE46C68-0092-D1D3-7142-FC5537FBD608}"/>
          </ac:cxnSpMkLst>
        </pc:cxnChg>
      </pc:sldChg>
      <pc:sldChg chg="addSp delSp modSp mod">
        <pc:chgData name="김 대연" userId="4d4195ea0112b278" providerId="LiveId" clId="{97385D39-E29D-412D-8F0E-46B76BEC3AFF}" dt="2023-03-26T06:46:53.481" v="1654" actId="1038"/>
        <pc:sldMkLst>
          <pc:docMk/>
          <pc:sldMk cId="1190460705" sldId="326"/>
        </pc:sldMkLst>
        <pc:spChg chg="add mod">
          <ac:chgData name="김 대연" userId="4d4195ea0112b278" providerId="LiveId" clId="{97385D39-E29D-412D-8F0E-46B76BEC3AFF}" dt="2023-03-26T05:21:36.386" v="316"/>
          <ac:spMkLst>
            <pc:docMk/>
            <pc:sldMk cId="1190460705" sldId="326"/>
            <ac:spMk id="6" creationId="{3D15770B-11F7-39EA-9A84-9B12A56FDBE0}"/>
          </ac:spMkLst>
        </pc:spChg>
        <pc:spChg chg="del">
          <ac:chgData name="김 대연" userId="4d4195ea0112b278" providerId="LiveId" clId="{97385D39-E29D-412D-8F0E-46B76BEC3AFF}" dt="2023-03-26T05:21:32.241" v="315" actId="478"/>
          <ac:spMkLst>
            <pc:docMk/>
            <pc:sldMk cId="1190460705" sldId="326"/>
            <ac:spMk id="11" creationId="{70FD6784-DF1A-A23A-FDA3-5DDF71081992}"/>
          </ac:spMkLst>
        </pc:spChg>
        <pc:picChg chg="mod">
          <ac:chgData name="김 대연" userId="4d4195ea0112b278" providerId="LiveId" clId="{97385D39-E29D-412D-8F0E-46B76BEC3AFF}" dt="2023-03-26T06:21:52.916" v="1207" actId="1076"/>
          <ac:picMkLst>
            <pc:docMk/>
            <pc:sldMk cId="1190460705" sldId="326"/>
            <ac:picMk id="3" creationId="{81F9ED22-DE22-2D3E-17DC-49CE4A9140FB}"/>
          </ac:picMkLst>
        </pc:picChg>
        <pc:picChg chg="mod">
          <ac:chgData name="김 대연" userId="4d4195ea0112b278" providerId="LiveId" clId="{97385D39-E29D-412D-8F0E-46B76BEC3AFF}" dt="2023-03-26T06:22:15.850" v="1219" actId="1076"/>
          <ac:picMkLst>
            <pc:docMk/>
            <pc:sldMk cId="1190460705" sldId="326"/>
            <ac:picMk id="4" creationId="{B1957420-F92F-AA87-9AAE-AF90360EE869}"/>
          </ac:picMkLst>
        </pc:picChg>
        <pc:picChg chg="mod">
          <ac:chgData name="김 대연" userId="4d4195ea0112b278" providerId="LiveId" clId="{97385D39-E29D-412D-8F0E-46B76BEC3AFF}" dt="2023-03-26T06:20:55.379" v="1176" actId="1076"/>
          <ac:picMkLst>
            <pc:docMk/>
            <pc:sldMk cId="1190460705" sldId="326"/>
            <ac:picMk id="10" creationId="{F4A8E3F2-FF5D-2F44-0C6C-9AE39E4B05BD}"/>
          </ac:picMkLst>
        </pc:picChg>
        <pc:picChg chg="mod">
          <ac:chgData name="김 대연" userId="4d4195ea0112b278" providerId="LiveId" clId="{97385D39-E29D-412D-8F0E-46B76BEC3AFF}" dt="2023-03-26T06:22:50.154" v="1229" actId="1076"/>
          <ac:picMkLst>
            <pc:docMk/>
            <pc:sldMk cId="1190460705" sldId="326"/>
            <ac:picMk id="21" creationId="{29213767-4E14-5ED1-D0CC-D5D28B23118B}"/>
          </ac:picMkLst>
        </pc:picChg>
        <pc:picChg chg="mod">
          <ac:chgData name="김 대연" userId="4d4195ea0112b278" providerId="LiveId" clId="{97385D39-E29D-412D-8F0E-46B76BEC3AFF}" dt="2023-03-26T06:22:36.312" v="1226" actId="1076"/>
          <ac:picMkLst>
            <pc:docMk/>
            <pc:sldMk cId="1190460705" sldId="326"/>
            <ac:picMk id="22" creationId="{DDF598BB-C710-12C2-EAA4-4A774999AC92}"/>
          </ac:picMkLst>
        </pc:picChg>
        <pc:picChg chg="mod">
          <ac:chgData name="김 대연" userId="4d4195ea0112b278" providerId="LiveId" clId="{97385D39-E29D-412D-8F0E-46B76BEC3AFF}" dt="2023-03-26T06:21:13.640" v="1187" actId="1076"/>
          <ac:picMkLst>
            <pc:docMk/>
            <pc:sldMk cId="1190460705" sldId="326"/>
            <ac:picMk id="23" creationId="{E2871481-D98F-8F16-0495-DCEE8B8A03B8}"/>
          </ac:picMkLst>
        </pc:picChg>
        <pc:cxnChg chg="add mod">
          <ac:chgData name="김 대연" userId="4d4195ea0112b278" providerId="LiveId" clId="{97385D39-E29D-412D-8F0E-46B76BEC3AFF}" dt="2023-03-26T06:46:53.481" v="1654" actId="1038"/>
          <ac:cxnSpMkLst>
            <pc:docMk/>
            <pc:sldMk cId="1190460705" sldId="326"/>
            <ac:cxnSpMk id="12" creationId="{A6D27C7B-EABC-DD41-CB0E-420BC6E30382}"/>
          </ac:cxnSpMkLst>
        </pc:cxnChg>
      </pc:sldChg>
      <pc:sldChg chg="addSp delSp modSp mod">
        <pc:chgData name="김 대연" userId="4d4195ea0112b278" providerId="LiveId" clId="{97385D39-E29D-412D-8F0E-46B76BEC3AFF}" dt="2023-03-26T06:46:56.094" v="1656" actId="1038"/>
        <pc:sldMkLst>
          <pc:docMk/>
          <pc:sldMk cId="3988410776" sldId="330"/>
        </pc:sldMkLst>
        <pc:spChg chg="add mod">
          <ac:chgData name="김 대연" userId="4d4195ea0112b278" providerId="LiveId" clId="{97385D39-E29D-412D-8F0E-46B76BEC3AFF}" dt="2023-03-26T05:21:45.502" v="318"/>
          <ac:spMkLst>
            <pc:docMk/>
            <pc:sldMk cId="3988410776" sldId="330"/>
            <ac:spMk id="6" creationId="{B410B2A8-8EB8-A113-B6B4-0F56419611E9}"/>
          </ac:spMkLst>
        </pc:spChg>
        <pc:spChg chg="del">
          <ac:chgData name="김 대연" userId="4d4195ea0112b278" providerId="LiveId" clId="{97385D39-E29D-412D-8F0E-46B76BEC3AFF}" dt="2023-03-26T05:21:45.014" v="317" actId="478"/>
          <ac:spMkLst>
            <pc:docMk/>
            <pc:sldMk cId="3988410776" sldId="330"/>
            <ac:spMk id="11" creationId="{D27CD0CD-66D5-C177-A7A1-722C9EFCD4F9}"/>
          </ac:spMkLst>
        </pc:spChg>
        <pc:spChg chg="mod">
          <ac:chgData name="김 대연" userId="4d4195ea0112b278" providerId="LiveId" clId="{97385D39-E29D-412D-8F0E-46B76BEC3AFF}" dt="2023-03-26T05:21:56.324" v="321" actId="20577"/>
          <ac:spMkLst>
            <pc:docMk/>
            <pc:sldMk cId="3988410776" sldId="330"/>
            <ac:spMk id="12" creationId="{2FB604F2-0DD2-4301-5DB8-0C920B5D407A}"/>
          </ac:spMkLst>
        </pc:spChg>
        <pc:spChg chg="mod">
          <ac:chgData name="김 대연" userId="4d4195ea0112b278" providerId="LiveId" clId="{97385D39-E29D-412D-8F0E-46B76BEC3AFF}" dt="2023-03-26T05:21:52.387" v="319" actId="20577"/>
          <ac:spMkLst>
            <pc:docMk/>
            <pc:sldMk cId="3988410776" sldId="330"/>
            <ac:spMk id="15" creationId="{3F5403D0-FAA5-7E57-EA3D-77E6D117F546}"/>
          </ac:spMkLst>
        </pc:spChg>
        <pc:picChg chg="mod">
          <ac:chgData name="김 대연" userId="4d4195ea0112b278" providerId="LiveId" clId="{97385D39-E29D-412D-8F0E-46B76BEC3AFF}" dt="2023-03-26T06:26:16.282" v="1292" actId="1076"/>
          <ac:picMkLst>
            <pc:docMk/>
            <pc:sldMk cId="3988410776" sldId="330"/>
            <ac:picMk id="3" creationId="{789BAFC2-7FE3-9722-F43F-CAFB66C7B9D7}"/>
          </ac:picMkLst>
        </pc:picChg>
        <pc:picChg chg="mod">
          <ac:chgData name="김 대연" userId="4d4195ea0112b278" providerId="LiveId" clId="{97385D39-E29D-412D-8F0E-46B76BEC3AFF}" dt="2023-03-26T06:25:54.914" v="1270" actId="1076"/>
          <ac:picMkLst>
            <pc:docMk/>
            <pc:sldMk cId="3988410776" sldId="330"/>
            <ac:picMk id="4" creationId="{B2AFEE8F-7464-8A58-1471-D3FEB6B1DBEF}"/>
          </ac:picMkLst>
        </pc:picChg>
        <pc:picChg chg="mod">
          <ac:chgData name="김 대연" userId="4d4195ea0112b278" providerId="LiveId" clId="{97385D39-E29D-412D-8F0E-46B76BEC3AFF}" dt="2023-03-26T06:39:31.881" v="1577" actId="12789"/>
          <ac:picMkLst>
            <pc:docMk/>
            <pc:sldMk cId="3988410776" sldId="330"/>
            <ac:picMk id="10" creationId="{404B523E-622F-C380-1C98-D23E470129D4}"/>
          </ac:picMkLst>
        </pc:picChg>
        <pc:picChg chg="mod">
          <ac:chgData name="김 대연" userId="4d4195ea0112b278" providerId="LiveId" clId="{97385D39-E29D-412D-8F0E-46B76BEC3AFF}" dt="2023-03-26T06:26:32.324" v="1294" actId="1076"/>
          <ac:picMkLst>
            <pc:docMk/>
            <pc:sldMk cId="3988410776" sldId="330"/>
            <ac:picMk id="24" creationId="{8CAA8C65-F9A6-07CD-2311-5E8FF04464E6}"/>
          </ac:picMkLst>
        </pc:picChg>
        <pc:picChg chg="mod">
          <ac:chgData name="김 대연" userId="4d4195ea0112b278" providerId="LiveId" clId="{97385D39-E29D-412D-8F0E-46B76BEC3AFF}" dt="2023-03-26T06:26:24.820" v="1293" actId="1076"/>
          <ac:picMkLst>
            <pc:docMk/>
            <pc:sldMk cId="3988410776" sldId="330"/>
            <ac:picMk id="25" creationId="{FC240DBD-33C7-2862-7A23-0A20707EE932}"/>
          </ac:picMkLst>
        </pc:picChg>
        <pc:picChg chg="mod">
          <ac:chgData name="김 대연" userId="4d4195ea0112b278" providerId="LiveId" clId="{97385D39-E29D-412D-8F0E-46B76BEC3AFF}" dt="2023-03-26T06:39:31.881" v="1577" actId="12789"/>
          <ac:picMkLst>
            <pc:docMk/>
            <pc:sldMk cId="3988410776" sldId="330"/>
            <ac:picMk id="26" creationId="{8CC360BE-F943-AC95-2BA1-04BCD6DF79D8}"/>
          </ac:picMkLst>
        </pc:picChg>
        <pc:cxnChg chg="add mod">
          <ac:chgData name="김 대연" userId="4d4195ea0112b278" providerId="LiveId" clId="{97385D39-E29D-412D-8F0E-46B76BEC3AFF}" dt="2023-03-26T06:46:56.094" v="1656" actId="1038"/>
          <ac:cxnSpMkLst>
            <pc:docMk/>
            <pc:sldMk cId="3988410776" sldId="330"/>
            <ac:cxnSpMk id="17" creationId="{705472FC-F4DD-3BC8-8854-5FC242550A0E}"/>
          </ac:cxnSpMkLst>
        </pc:cxnChg>
      </pc:sldChg>
      <pc:sldChg chg="addSp delSp modSp mod">
        <pc:chgData name="김 대연" userId="4d4195ea0112b278" providerId="LiveId" clId="{97385D39-E29D-412D-8F0E-46B76BEC3AFF}" dt="2023-03-26T06:40:30.004" v="1589" actId="1076"/>
        <pc:sldMkLst>
          <pc:docMk/>
          <pc:sldMk cId="3574424038" sldId="332"/>
        </pc:sldMkLst>
        <pc:spChg chg="add mod">
          <ac:chgData name="김 대연" userId="4d4195ea0112b278" providerId="LiveId" clId="{97385D39-E29D-412D-8F0E-46B76BEC3AFF}" dt="2023-03-26T05:22:17.721" v="325"/>
          <ac:spMkLst>
            <pc:docMk/>
            <pc:sldMk cId="3574424038" sldId="332"/>
            <ac:spMk id="4" creationId="{C47F14A7-FECF-53E2-5837-33E418D95D54}"/>
          </ac:spMkLst>
        </pc:spChg>
        <pc:spChg chg="del">
          <ac:chgData name="김 대연" userId="4d4195ea0112b278" providerId="LiveId" clId="{97385D39-E29D-412D-8F0E-46B76BEC3AFF}" dt="2023-03-26T05:22:17.434" v="324" actId="478"/>
          <ac:spMkLst>
            <pc:docMk/>
            <pc:sldMk cId="3574424038" sldId="332"/>
            <ac:spMk id="8" creationId="{B8E60CB2-E36A-C243-BD9A-A71A03C2CC27}"/>
          </ac:spMkLst>
        </pc:spChg>
        <pc:picChg chg="mod">
          <ac:chgData name="김 대연" userId="4d4195ea0112b278" providerId="LiveId" clId="{97385D39-E29D-412D-8F0E-46B76BEC3AFF}" dt="2023-03-26T06:31:35.480" v="1386" actId="1076"/>
          <ac:picMkLst>
            <pc:docMk/>
            <pc:sldMk cId="3574424038" sldId="332"/>
            <ac:picMk id="16" creationId="{A46A1871-0E50-8627-011D-A7910DBE2FB0}"/>
          </ac:picMkLst>
        </pc:picChg>
        <pc:picChg chg="mod">
          <ac:chgData name="김 대연" userId="4d4195ea0112b278" providerId="LiveId" clId="{97385D39-E29D-412D-8F0E-46B76BEC3AFF}" dt="2023-03-26T06:31:50.503" v="1391" actId="1076"/>
          <ac:picMkLst>
            <pc:docMk/>
            <pc:sldMk cId="3574424038" sldId="332"/>
            <ac:picMk id="18" creationId="{A56F1F30-BCA8-01D5-CF52-792DC95C1BF0}"/>
          </ac:picMkLst>
        </pc:picChg>
        <pc:picChg chg="mod">
          <ac:chgData name="김 대연" userId="4d4195ea0112b278" providerId="LiveId" clId="{97385D39-E29D-412D-8F0E-46B76BEC3AFF}" dt="2023-03-26T06:31:53.364" v="1394" actId="1076"/>
          <ac:picMkLst>
            <pc:docMk/>
            <pc:sldMk cId="3574424038" sldId="332"/>
            <ac:picMk id="20" creationId="{CD59D5E4-A978-1B2C-A6CF-40AA33B8593E}"/>
          </ac:picMkLst>
        </pc:picChg>
        <pc:picChg chg="mod">
          <ac:chgData name="김 대연" userId="4d4195ea0112b278" providerId="LiveId" clId="{97385D39-E29D-412D-8F0E-46B76BEC3AFF}" dt="2023-03-26T06:31:47.888" v="1390" actId="1076"/>
          <ac:picMkLst>
            <pc:docMk/>
            <pc:sldMk cId="3574424038" sldId="332"/>
            <ac:picMk id="22" creationId="{E1BC3170-218D-DAC0-2C57-9F7854AE8B7D}"/>
          </ac:picMkLst>
        </pc:picChg>
        <pc:picChg chg="mod">
          <ac:chgData name="김 대연" userId="4d4195ea0112b278" providerId="LiveId" clId="{97385D39-E29D-412D-8F0E-46B76BEC3AFF}" dt="2023-03-26T06:40:26.683" v="1586" actId="1076"/>
          <ac:picMkLst>
            <pc:docMk/>
            <pc:sldMk cId="3574424038" sldId="332"/>
            <ac:picMk id="24" creationId="{9CFEC184-12AF-1B55-27C1-C0D93A5F2EFF}"/>
          </ac:picMkLst>
        </pc:picChg>
        <pc:picChg chg="mod">
          <ac:chgData name="김 대연" userId="4d4195ea0112b278" providerId="LiveId" clId="{97385D39-E29D-412D-8F0E-46B76BEC3AFF}" dt="2023-03-26T06:40:30.004" v="1589" actId="1076"/>
          <ac:picMkLst>
            <pc:docMk/>
            <pc:sldMk cId="3574424038" sldId="332"/>
            <ac:picMk id="26" creationId="{234741D8-E159-9D48-BC42-D317F05AF66C}"/>
          </ac:picMkLst>
        </pc:picChg>
        <pc:cxnChg chg="add mod">
          <ac:chgData name="김 대연" userId="4d4195ea0112b278" providerId="LiveId" clId="{97385D39-E29D-412D-8F0E-46B76BEC3AFF}" dt="2023-03-26T06:26:43.117" v="1297"/>
          <ac:cxnSpMkLst>
            <pc:docMk/>
            <pc:sldMk cId="3574424038" sldId="332"/>
            <ac:cxnSpMk id="17" creationId="{28A6E3FC-2EAA-4F69-F5FF-24C96BBD5169}"/>
          </ac:cxnSpMkLst>
        </pc:cxnChg>
      </pc:sldChg>
      <pc:sldChg chg="addSp delSp modSp mod">
        <pc:chgData name="김 대연" userId="4d4195ea0112b278" providerId="LiveId" clId="{97385D39-E29D-412D-8F0E-46B76BEC3AFF}" dt="2023-03-26T06:40:43.333" v="1595" actId="1076"/>
        <pc:sldMkLst>
          <pc:docMk/>
          <pc:sldMk cId="638415275" sldId="333"/>
        </pc:sldMkLst>
        <pc:spChg chg="add mod">
          <ac:chgData name="김 대연" userId="4d4195ea0112b278" providerId="LiveId" clId="{97385D39-E29D-412D-8F0E-46B76BEC3AFF}" dt="2023-03-26T05:22:31.031" v="327"/>
          <ac:spMkLst>
            <pc:docMk/>
            <pc:sldMk cId="638415275" sldId="333"/>
            <ac:spMk id="4" creationId="{BCE1A837-D417-3F01-23A1-F3E02B04689F}"/>
          </ac:spMkLst>
        </pc:spChg>
        <pc:spChg chg="del">
          <ac:chgData name="김 대연" userId="4d4195ea0112b278" providerId="LiveId" clId="{97385D39-E29D-412D-8F0E-46B76BEC3AFF}" dt="2023-03-26T05:22:30.746" v="326" actId="478"/>
          <ac:spMkLst>
            <pc:docMk/>
            <pc:sldMk cId="638415275" sldId="333"/>
            <ac:spMk id="8" creationId="{B8E60CB2-E36A-C243-BD9A-A71A03C2CC27}"/>
          </ac:spMkLst>
        </pc:spChg>
        <pc:picChg chg="mod">
          <ac:chgData name="김 대연" userId="4d4195ea0112b278" providerId="LiveId" clId="{97385D39-E29D-412D-8F0E-46B76BEC3AFF}" dt="2023-03-26T06:32:11.920" v="1406" actId="1076"/>
          <ac:picMkLst>
            <pc:docMk/>
            <pc:sldMk cId="638415275" sldId="333"/>
            <ac:picMk id="16" creationId="{A410E5BF-0159-DD14-AFE8-5948C01274CB}"/>
          </ac:picMkLst>
        </pc:picChg>
        <pc:picChg chg="mod">
          <ac:chgData name="김 대연" userId="4d4195ea0112b278" providerId="LiveId" clId="{97385D39-E29D-412D-8F0E-46B76BEC3AFF}" dt="2023-03-26T06:32:07.584" v="1400" actId="1076"/>
          <ac:picMkLst>
            <pc:docMk/>
            <pc:sldMk cId="638415275" sldId="333"/>
            <ac:picMk id="18" creationId="{CCBAE55D-A949-FD28-E63B-576E81CEE649}"/>
          </ac:picMkLst>
        </pc:picChg>
        <pc:picChg chg="mod">
          <ac:chgData name="김 대연" userId="4d4195ea0112b278" providerId="LiveId" clId="{97385D39-E29D-412D-8F0E-46B76BEC3AFF}" dt="2023-03-26T06:32:10.203" v="1404" actId="1076"/>
          <ac:picMkLst>
            <pc:docMk/>
            <pc:sldMk cId="638415275" sldId="333"/>
            <ac:picMk id="20" creationId="{0D18BAAA-E4BB-CB23-19A7-F35B5CD0104B}"/>
          </ac:picMkLst>
        </pc:picChg>
        <pc:picChg chg="mod">
          <ac:chgData name="김 대연" userId="4d4195ea0112b278" providerId="LiveId" clId="{97385D39-E29D-412D-8F0E-46B76BEC3AFF}" dt="2023-03-26T06:32:04.943" v="1397" actId="1076"/>
          <ac:picMkLst>
            <pc:docMk/>
            <pc:sldMk cId="638415275" sldId="333"/>
            <ac:picMk id="22" creationId="{67B9597C-C610-4FFA-0904-B5BEF8622806}"/>
          </ac:picMkLst>
        </pc:picChg>
        <pc:picChg chg="mod">
          <ac:chgData name="김 대연" userId="4d4195ea0112b278" providerId="LiveId" clId="{97385D39-E29D-412D-8F0E-46B76BEC3AFF}" dt="2023-03-26T06:40:40.664" v="1592" actId="1076"/>
          <ac:picMkLst>
            <pc:docMk/>
            <pc:sldMk cId="638415275" sldId="333"/>
            <ac:picMk id="24" creationId="{7C3DC493-392C-C9A2-C853-A72CBD35A107}"/>
          </ac:picMkLst>
        </pc:picChg>
        <pc:picChg chg="mod">
          <ac:chgData name="김 대연" userId="4d4195ea0112b278" providerId="LiveId" clId="{97385D39-E29D-412D-8F0E-46B76BEC3AFF}" dt="2023-03-26T06:40:43.333" v="1595" actId="1076"/>
          <ac:picMkLst>
            <pc:docMk/>
            <pc:sldMk cId="638415275" sldId="333"/>
            <ac:picMk id="26" creationId="{73FAF9C8-E709-01DA-0D29-5316FE2D8005}"/>
          </ac:picMkLst>
        </pc:picChg>
        <pc:cxnChg chg="add mod">
          <ac:chgData name="김 대연" userId="4d4195ea0112b278" providerId="LiveId" clId="{97385D39-E29D-412D-8F0E-46B76BEC3AFF}" dt="2023-03-26T06:26:45.169" v="1298"/>
          <ac:cxnSpMkLst>
            <pc:docMk/>
            <pc:sldMk cId="638415275" sldId="333"/>
            <ac:cxnSpMk id="17" creationId="{448F307F-F462-9C0D-2AF5-6DDFAA892526}"/>
          </ac:cxnSpMkLst>
        </pc:cxnChg>
      </pc:sldChg>
      <pc:sldChg chg="addSp delSp modSp mod">
        <pc:chgData name="김 대연" userId="4d4195ea0112b278" providerId="LiveId" clId="{97385D39-E29D-412D-8F0E-46B76BEC3AFF}" dt="2023-03-26T06:41:08.376" v="1607" actId="1076"/>
        <pc:sldMkLst>
          <pc:docMk/>
          <pc:sldMk cId="2846390283" sldId="334"/>
        </pc:sldMkLst>
        <pc:spChg chg="add mod">
          <ac:chgData name="김 대연" userId="4d4195ea0112b278" providerId="LiveId" clId="{97385D39-E29D-412D-8F0E-46B76BEC3AFF}" dt="2023-03-26T05:22:33.273" v="328"/>
          <ac:spMkLst>
            <pc:docMk/>
            <pc:sldMk cId="2846390283" sldId="334"/>
            <ac:spMk id="4" creationId="{0AA8C686-3D11-0A9C-BDB2-24249F10899B}"/>
          </ac:spMkLst>
        </pc:spChg>
        <pc:spChg chg="del">
          <ac:chgData name="김 대연" userId="4d4195ea0112b278" providerId="LiveId" clId="{97385D39-E29D-412D-8F0E-46B76BEC3AFF}" dt="2023-03-26T05:22:36.092" v="329" actId="478"/>
          <ac:spMkLst>
            <pc:docMk/>
            <pc:sldMk cId="2846390283" sldId="334"/>
            <ac:spMk id="8" creationId="{B8E60CB2-E36A-C243-BD9A-A71A03C2CC27}"/>
          </ac:spMkLst>
        </pc:spChg>
        <pc:spChg chg="mod">
          <ac:chgData name="김 대연" userId="4d4195ea0112b278" providerId="LiveId" clId="{97385D39-E29D-412D-8F0E-46B76BEC3AFF}" dt="2023-03-26T05:22:44.126" v="330" actId="20577"/>
          <ac:spMkLst>
            <pc:docMk/>
            <pc:sldMk cId="2846390283" sldId="334"/>
            <ac:spMk id="10" creationId="{49EC3A94-FE1F-6D9A-5DD1-E5D0CDC5D019}"/>
          </ac:spMkLst>
        </pc:spChg>
        <pc:picChg chg="mod">
          <ac:chgData name="김 대연" userId="4d4195ea0112b278" providerId="LiveId" clId="{97385D39-E29D-412D-8F0E-46B76BEC3AFF}" dt="2023-03-26T06:32:21.964" v="1411" actId="1076"/>
          <ac:picMkLst>
            <pc:docMk/>
            <pc:sldMk cId="2846390283" sldId="334"/>
            <ac:picMk id="16" creationId="{55D19003-4940-1538-CCE3-FD6318EF620A}"/>
          </ac:picMkLst>
        </pc:picChg>
        <pc:picChg chg="mod">
          <ac:chgData name="김 대연" userId="4d4195ea0112b278" providerId="LiveId" clId="{97385D39-E29D-412D-8F0E-46B76BEC3AFF}" dt="2023-03-26T06:32:15.924" v="1407" actId="1076"/>
          <ac:picMkLst>
            <pc:docMk/>
            <pc:sldMk cId="2846390283" sldId="334"/>
            <ac:picMk id="18" creationId="{B2863ACB-64B7-58B8-C873-AFD03DD14827}"/>
          </ac:picMkLst>
        </pc:picChg>
        <pc:picChg chg="mod">
          <ac:chgData name="김 대연" userId="4d4195ea0112b278" providerId="LiveId" clId="{97385D39-E29D-412D-8F0E-46B76BEC3AFF}" dt="2023-03-26T06:32:19.805" v="1410" actId="1076"/>
          <ac:picMkLst>
            <pc:docMk/>
            <pc:sldMk cId="2846390283" sldId="334"/>
            <ac:picMk id="20" creationId="{F960034E-6C50-AB54-D1E2-E9CA1DC71E1A}"/>
          </ac:picMkLst>
        </pc:picChg>
        <pc:picChg chg="mod">
          <ac:chgData name="김 대연" userId="4d4195ea0112b278" providerId="LiveId" clId="{97385D39-E29D-412D-8F0E-46B76BEC3AFF}" dt="2023-03-26T06:32:24.296" v="1413" actId="1076"/>
          <ac:picMkLst>
            <pc:docMk/>
            <pc:sldMk cId="2846390283" sldId="334"/>
            <ac:picMk id="22" creationId="{B72A1389-BBF5-2463-F4F9-6B9D4F394F50}"/>
          </ac:picMkLst>
        </pc:picChg>
        <pc:picChg chg="mod">
          <ac:chgData name="김 대연" userId="4d4195ea0112b278" providerId="LiveId" clId="{97385D39-E29D-412D-8F0E-46B76BEC3AFF}" dt="2023-03-26T06:41:08.376" v="1607" actId="1076"/>
          <ac:picMkLst>
            <pc:docMk/>
            <pc:sldMk cId="2846390283" sldId="334"/>
            <ac:picMk id="24" creationId="{7C7A065A-FA22-1BA0-1ACE-A65BE92A53FB}"/>
          </ac:picMkLst>
        </pc:picChg>
        <pc:picChg chg="mod">
          <ac:chgData name="김 대연" userId="4d4195ea0112b278" providerId="LiveId" clId="{97385D39-E29D-412D-8F0E-46B76BEC3AFF}" dt="2023-03-26T06:41:04.802" v="1606" actId="1076"/>
          <ac:picMkLst>
            <pc:docMk/>
            <pc:sldMk cId="2846390283" sldId="334"/>
            <ac:picMk id="26" creationId="{0E65AC7D-EEAD-205F-0081-98CF9125C141}"/>
          </ac:picMkLst>
        </pc:picChg>
        <pc:cxnChg chg="add mod">
          <ac:chgData name="김 대연" userId="4d4195ea0112b278" providerId="LiveId" clId="{97385D39-E29D-412D-8F0E-46B76BEC3AFF}" dt="2023-03-26T06:26:46.907" v="1299"/>
          <ac:cxnSpMkLst>
            <pc:docMk/>
            <pc:sldMk cId="2846390283" sldId="334"/>
            <ac:cxnSpMk id="17" creationId="{6DAACC16-6851-72B2-96D9-80DEA6204605}"/>
          </ac:cxnSpMkLst>
        </pc:cxnChg>
      </pc:sldChg>
      <pc:sldChg chg="addSp delSp modSp mod">
        <pc:chgData name="김 대연" userId="4d4195ea0112b278" providerId="LiveId" clId="{97385D39-E29D-412D-8F0E-46B76BEC3AFF}" dt="2023-03-26T06:41:17.705" v="1611" actId="1076"/>
        <pc:sldMkLst>
          <pc:docMk/>
          <pc:sldMk cId="2118731887" sldId="335"/>
        </pc:sldMkLst>
        <pc:spChg chg="add mod">
          <ac:chgData name="김 대연" userId="4d4195ea0112b278" providerId="LiveId" clId="{97385D39-E29D-412D-8F0E-46B76BEC3AFF}" dt="2023-03-26T05:23:26.030" v="341"/>
          <ac:spMkLst>
            <pc:docMk/>
            <pc:sldMk cId="2118731887" sldId="335"/>
            <ac:spMk id="4" creationId="{0679AD44-E3F3-C6CB-81A6-01BB7295CF55}"/>
          </ac:spMkLst>
        </pc:spChg>
        <pc:spChg chg="del">
          <ac:chgData name="김 대연" userId="4d4195ea0112b278" providerId="LiveId" clId="{97385D39-E29D-412D-8F0E-46B76BEC3AFF}" dt="2023-03-26T05:23:25.575" v="340" actId="478"/>
          <ac:spMkLst>
            <pc:docMk/>
            <pc:sldMk cId="2118731887" sldId="335"/>
            <ac:spMk id="8" creationId="{B8E60CB2-E36A-C243-BD9A-A71A03C2CC27}"/>
          </ac:spMkLst>
        </pc:spChg>
        <pc:picChg chg="mod">
          <ac:chgData name="김 대연" userId="4d4195ea0112b278" providerId="LiveId" clId="{97385D39-E29D-412D-8F0E-46B76BEC3AFF}" dt="2023-03-26T06:32:31.982" v="1423" actId="1076"/>
          <ac:picMkLst>
            <pc:docMk/>
            <pc:sldMk cId="2118731887" sldId="335"/>
            <ac:picMk id="16" creationId="{4D534780-DD22-BC03-B076-CA49061D4591}"/>
          </ac:picMkLst>
        </pc:picChg>
        <pc:picChg chg="mod">
          <ac:chgData name="김 대연" userId="4d4195ea0112b278" providerId="LiveId" clId="{97385D39-E29D-412D-8F0E-46B76BEC3AFF}" dt="2023-03-26T06:32:36.308" v="1427" actId="1076"/>
          <ac:picMkLst>
            <pc:docMk/>
            <pc:sldMk cId="2118731887" sldId="335"/>
            <ac:picMk id="18" creationId="{26EA3673-B59C-A05D-9418-52254D298932}"/>
          </ac:picMkLst>
        </pc:picChg>
        <pc:picChg chg="mod">
          <ac:chgData name="김 대연" userId="4d4195ea0112b278" providerId="LiveId" clId="{97385D39-E29D-412D-8F0E-46B76BEC3AFF}" dt="2023-03-26T06:32:33.978" v="1426" actId="1076"/>
          <ac:picMkLst>
            <pc:docMk/>
            <pc:sldMk cId="2118731887" sldId="335"/>
            <ac:picMk id="20" creationId="{80E39AB6-BE83-D2D1-1F88-B83757771A5C}"/>
          </ac:picMkLst>
        </pc:picChg>
        <pc:picChg chg="mod">
          <ac:chgData name="김 대연" userId="4d4195ea0112b278" providerId="LiveId" clId="{97385D39-E29D-412D-8F0E-46B76BEC3AFF}" dt="2023-03-26T06:32:29.425" v="1419" actId="1076"/>
          <ac:picMkLst>
            <pc:docMk/>
            <pc:sldMk cId="2118731887" sldId="335"/>
            <ac:picMk id="22" creationId="{5ACBBE16-8B15-38DE-AD3B-FB5380D20020}"/>
          </ac:picMkLst>
        </pc:picChg>
        <pc:picChg chg="mod">
          <ac:chgData name="김 대연" userId="4d4195ea0112b278" providerId="LiveId" clId="{97385D39-E29D-412D-8F0E-46B76BEC3AFF}" dt="2023-03-26T06:41:14.091" v="1609" actId="1076"/>
          <ac:picMkLst>
            <pc:docMk/>
            <pc:sldMk cId="2118731887" sldId="335"/>
            <ac:picMk id="24" creationId="{CA5F9885-B34C-5073-05FC-60C4B98AF092}"/>
          </ac:picMkLst>
        </pc:picChg>
        <pc:picChg chg="mod">
          <ac:chgData name="김 대연" userId="4d4195ea0112b278" providerId="LiveId" clId="{97385D39-E29D-412D-8F0E-46B76BEC3AFF}" dt="2023-03-26T06:41:17.705" v="1611" actId="1076"/>
          <ac:picMkLst>
            <pc:docMk/>
            <pc:sldMk cId="2118731887" sldId="335"/>
            <ac:picMk id="26" creationId="{C9278DA7-0D7C-3697-4661-D1D3EAC21AE5}"/>
          </ac:picMkLst>
        </pc:picChg>
        <pc:cxnChg chg="add mod">
          <ac:chgData name="김 대연" userId="4d4195ea0112b278" providerId="LiveId" clId="{97385D39-E29D-412D-8F0E-46B76BEC3AFF}" dt="2023-03-26T06:26:48.639" v="1300"/>
          <ac:cxnSpMkLst>
            <pc:docMk/>
            <pc:sldMk cId="2118731887" sldId="335"/>
            <ac:cxnSpMk id="17" creationId="{F14961B1-993F-8800-2128-E62A3A4CF43A}"/>
          </ac:cxnSpMkLst>
        </pc:cxnChg>
      </pc:sldChg>
      <pc:sldChg chg="addSp delSp modSp mod">
        <pc:chgData name="김 대연" userId="4d4195ea0112b278" providerId="LiveId" clId="{97385D39-E29D-412D-8F0E-46B76BEC3AFF}" dt="2023-03-26T06:41:33.415" v="1619" actId="1076"/>
        <pc:sldMkLst>
          <pc:docMk/>
          <pc:sldMk cId="3592535028" sldId="336"/>
        </pc:sldMkLst>
        <pc:spChg chg="add mod">
          <ac:chgData name="김 대연" userId="4d4195ea0112b278" providerId="LiveId" clId="{97385D39-E29D-412D-8F0E-46B76BEC3AFF}" dt="2023-03-26T05:23:30.547" v="343"/>
          <ac:spMkLst>
            <pc:docMk/>
            <pc:sldMk cId="3592535028" sldId="336"/>
            <ac:spMk id="4" creationId="{CEF7233A-2E61-A302-B87C-7A4A742B0787}"/>
          </ac:spMkLst>
        </pc:spChg>
        <pc:spChg chg="del">
          <ac:chgData name="김 대연" userId="4d4195ea0112b278" providerId="LiveId" clId="{97385D39-E29D-412D-8F0E-46B76BEC3AFF}" dt="2023-03-26T05:23:30.265" v="342" actId="478"/>
          <ac:spMkLst>
            <pc:docMk/>
            <pc:sldMk cId="3592535028" sldId="336"/>
            <ac:spMk id="8" creationId="{B8E60CB2-E36A-C243-BD9A-A71A03C2CC27}"/>
          </ac:spMkLst>
        </pc:spChg>
        <pc:picChg chg="mod">
          <ac:chgData name="김 대연" userId="4d4195ea0112b278" providerId="LiveId" clId="{97385D39-E29D-412D-8F0E-46B76BEC3AFF}" dt="2023-03-26T06:32:42.864" v="1434" actId="1076"/>
          <ac:picMkLst>
            <pc:docMk/>
            <pc:sldMk cId="3592535028" sldId="336"/>
            <ac:picMk id="16" creationId="{9E14CDF1-A086-1843-AB24-642BDAD56BFB}"/>
          </ac:picMkLst>
        </pc:picChg>
        <pc:picChg chg="mod">
          <ac:chgData name="김 대연" userId="4d4195ea0112b278" providerId="LiveId" clId="{97385D39-E29D-412D-8F0E-46B76BEC3AFF}" dt="2023-03-26T06:32:49.605" v="1445" actId="1076"/>
          <ac:picMkLst>
            <pc:docMk/>
            <pc:sldMk cId="3592535028" sldId="336"/>
            <ac:picMk id="18" creationId="{D00C0881-2739-550E-0098-EC00E67E51FF}"/>
          </ac:picMkLst>
        </pc:picChg>
        <pc:picChg chg="mod">
          <ac:chgData name="김 대연" userId="4d4195ea0112b278" providerId="LiveId" clId="{97385D39-E29D-412D-8F0E-46B76BEC3AFF}" dt="2023-03-26T06:32:50.908" v="1446" actId="1076"/>
          <ac:picMkLst>
            <pc:docMk/>
            <pc:sldMk cId="3592535028" sldId="336"/>
            <ac:picMk id="20" creationId="{3625C834-854F-0984-EA2E-44A4A600504E}"/>
          </ac:picMkLst>
        </pc:picChg>
        <pc:picChg chg="mod">
          <ac:chgData name="김 대연" userId="4d4195ea0112b278" providerId="LiveId" clId="{97385D39-E29D-412D-8F0E-46B76BEC3AFF}" dt="2023-03-26T06:32:47.456" v="1443" actId="1076"/>
          <ac:picMkLst>
            <pc:docMk/>
            <pc:sldMk cId="3592535028" sldId="336"/>
            <ac:picMk id="22" creationId="{13920C6C-362F-2BD3-F923-76F8817C239F}"/>
          </ac:picMkLst>
        </pc:picChg>
        <pc:picChg chg="mod">
          <ac:chgData name="김 대연" userId="4d4195ea0112b278" providerId="LiveId" clId="{97385D39-E29D-412D-8F0E-46B76BEC3AFF}" dt="2023-03-26T06:41:30.531" v="1616" actId="1076"/>
          <ac:picMkLst>
            <pc:docMk/>
            <pc:sldMk cId="3592535028" sldId="336"/>
            <ac:picMk id="24" creationId="{C11A18D1-25B4-0190-55E3-B8D96900077F}"/>
          </ac:picMkLst>
        </pc:picChg>
        <pc:picChg chg="mod">
          <ac:chgData name="김 대연" userId="4d4195ea0112b278" providerId="LiveId" clId="{97385D39-E29D-412D-8F0E-46B76BEC3AFF}" dt="2023-03-26T06:41:33.415" v="1619" actId="1076"/>
          <ac:picMkLst>
            <pc:docMk/>
            <pc:sldMk cId="3592535028" sldId="336"/>
            <ac:picMk id="26" creationId="{28A01209-A9B1-CBD6-5310-1554BBA03396}"/>
          </ac:picMkLst>
        </pc:picChg>
        <pc:cxnChg chg="add mod">
          <ac:chgData name="김 대연" userId="4d4195ea0112b278" providerId="LiveId" clId="{97385D39-E29D-412D-8F0E-46B76BEC3AFF}" dt="2023-03-26T06:26:50.446" v="1301"/>
          <ac:cxnSpMkLst>
            <pc:docMk/>
            <pc:sldMk cId="3592535028" sldId="336"/>
            <ac:cxnSpMk id="17" creationId="{E7D489E5-445C-9C92-7781-BD70C9314A64}"/>
          </ac:cxnSpMkLst>
        </pc:cxnChg>
      </pc:sldChg>
      <pc:sldChg chg="addSp delSp modSp mod">
        <pc:chgData name="김 대연" userId="4d4195ea0112b278" providerId="LiveId" clId="{97385D39-E29D-412D-8F0E-46B76BEC3AFF}" dt="2023-03-26T06:41:47.220" v="1627" actId="1076"/>
        <pc:sldMkLst>
          <pc:docMk/>
          <pc:sldMk cId="1371203041" sldId="337"/>
        </pc:sldMkLst>
        <pc:spChg chg="add mod">
          <ac:chgData name="김 대연" userId="4d4195ea0112b278" providerId="LiveId" clId="{97385D39-E29D-412D-8F0E-46B76BEC3AFF}" dt="2023-03-26T05:23:34.180" v="345"/>
          <ac:spMkLst>
            <pc:docMk/>
            <pc:sldMk cId="1371203041" sldId="337"/>
            <ac:spMk id="4" creationId="{28D482E7-9AAC-E224-8DDB-59B7C46CE8D6}"/>
          </ac:spMkLst>
        </pc:spChg>
        <pc:spChg chg="del">
          <ac:chgData name="김 대연" userId="4d4195ea0112b278" providerId="LiveId" clId="{97385D39-E29D-412D-8F0E-46B76BEC3AFF}" dt="2023-03-26T05:23:33.860" v="344" actId="478"/>
          <ac:spMkLst>
            <pc:docMk/>
            <pc:sldMk cId="1371203041" sldId="337"/>
            <ac:spMk id="8" creationId="{B8E60CB2-E36A-C243-BD9A-A71A03C2CC27}"/>
          </ac:spMkLst>
        </pc:spChg>
        <pc:picChg chg="mod">
          <ac:chgData name="김 대연" userId="4d4195ea0112b278" providerId="LiveId" clId="{97385D39-E29D-412D-8F0E-46B76BEC3AFF}" dt="2023-03-26T06:32:56.901" v="1450" actId="1076"/>
          <ac:picMkLst>
            <pc:docMk/>
            <pc:sldMk cId="1371203041" sldId="337"/>
            <ac:picMk id="16" creationId="{651F6EA6-E781-D725-9084-C75D04CC7F26}"/>
          </ac:picMkLst>
        </pc:picChg>
        <pc:picChg chg="mod">
          <ac:chgData name="김 대연" userId="4d4195ea0112b278" providerId="LiveId" clId="{97385D39-E29D-412D-8F0E-46B76BEC3AFF}" dt="2023-03-26T06:33:01.415" v="1456" actId="1076"/>
          <ac:picMkLst>
            <pc:docMk/>
            <pc:sldMk cId="1371203041" sldId="337"/>
            <ac:picMk id="18" creationId="{9E596763-2940-64BC-531E-223BAD1A67D5}"/>
          </ac:picMkLst>
        </pc:picChg>
        <pc:picChg chg="mod">
          <ac:chgData name="김 대연" userId="4d4195ea0112b278" providerId="LiveId" clId="{97385D39-E29D-412D-8F0E-46B76BEC3AFF}" dt="2023-03-26T06:33:00.015" v="1454" actId="1076"/>
          <ac:picMkLst>
            <pc:docMk/>
            <pc:sldMk cId="1371203041" sldId="337"/>
            <ac:picMk id="20" creationId="{5287E365-8A75-928F-6B6B-3DBD0F9F964C}"/>
          </ac:picMkLst>
        </pc:picChg>
        <pc:picChg chg="mod">
          <ac:chgData name="김 대연" userId="4d4195ea0112b278" providerId="LiveId" clId="{97385D39-E29D-412D-8F0E-46B76BEC3AFF}" dt="2023-03-26T06:32:55.109" v="1449" actId="1076"/>
          <ac:picMkLst>
            <pc:docMk/>
            <pc:sldMk cId="1371203041" sldId="337"/>
            <ac:picMk id="22" creationId="{2A2D8441-F3DD-9ACF-398D-8BFA1990B910}"/>
          </ac:picMkLst>
        </pc:picChg>
        <pc:picChg chg="mod">
          <ac:chgData name="김 대연" userId="4d4195ea0112b278" providerId="LiveId" clId="{97385D39-E29D-412D-8F0E-46B76BEC3AFF}" dt="2023-03-26T06:41:47.220" v="1627" actId="1076"/>
          <ac:picMkLst>
            <pc:docMk/>
            <pc:sldMk cId="1371203041" sldId="337"/>
            <ac:picMk id="24" creationId="{88D55683-AF6D-8C7F-7D64-0FD22727228A}"/>
          </ac:picMkLst>
        </pc:picChg>
        <pc:picChg chg="mod">
          <ac:chgData name="김 대연" userId="4d4195ea0112b278" providerId="LiveId" clId="{97385D39-E29D-412D-8F0E-46B76BEC3AFF}" dt="2023-03-26T06:41:44.638" v="1623" actId="1076"/>
          <ac:picMkLst>
            <pc:docMk/>
            <pc:sldMk cId="1371203041" sldId="337"/>
            <ac:picMk id="26" creationId="{979CF866-200F-8725-D266-633603FFC920}"/>
          </ac:picMkLst>
        </pc:picChg>
        <pc:cxnChg chg="add mod">
          <ac:chgData name="김 대연" userId="4d4195ea0112b278" providerId="LiveId" clId="{97385D39-E29D-412D-8F0E-46B76BEC3AFF}" dt="2023-03-26T06:26:53.056" v="1302"/>
          <ac:cxnSpMkLst>
            <pc:docMk/>
            <pc:sldMk cId="1371203041" sldId="337"/>
            <ac:cxnSpMk id="17" creationId="{5E096427-B131-28E0-4F5B-6833E3661D85}"/>
          </ac:cxnSpMkLst>
        </pc:cxnChg>
      </pc:sldChg>
      <pc:sldChg chg="addSp delSp modSp mod modAnim">
        <pc:chgData name="김 대연" userId="4d4195ea0112b278" providerId="LiveId" clId="{97385D39-E29D-412D-8F0E-46B76BEC3AFF}" dt="2023-03-26T06:00:28.033" v="911" actId="962"/>
        <pc:sldMkLst>
          <pc:docMk/>
          <pc:sldMk cId="3457099202" sldId="338"/>
        </pc:sldMkLst>
        <pc:spChg chg="add del mod topLvl modVis">
          <ac:chgData name="김 대연" userId="4d4195ea0112b278" providerId="LiveId" clId="{97385D39-E29D-412D-8F0E-46B76BEC3AFF}" dt="2023-03-26T05:55:21.031" v="889" actId="165"/>
          <ac:spMkLst>
            <pc:docMk/>
            <pc:sldMk cId="3457099202" sldId="338"/>
            <ac:spMk id="4" creationId="{FEF56D08-0548-CB6A-3345-03D786095401}"/>
          </ac:spMkLst>
        </pc:spChg>
        <pc:spChg chg="mod modVis">
          <ac:chgData name="김 대연" userId="4d4195ea0112b278" providerId="LiveId" clId="{97385D39-E29D-412D-8F0E-46B76BEC3AFF}" dt="2023-03-26T05:38:01.508" v="629" actId="14429"/>
          <ac:spMkLst>
            <pc:docMk/>
            <pc:sldMk cId="3457099202" sldId="338"/>
            <ac:spMk id="10" creationId="{3134E118-6A70-6BDC-DBD8-FBA0617A463A}"/>
          </ac:spMkLst>
        </pc:spChg>
        <pc:spChg chg="mod topLvl modVis">
          <ac:chgData name="김 대연" userId="4d4195ea0112b278" providerId="LiveId" clId="{97385D39-E29D-412D-8F0E-46B76BEC3AFF}" dt="2023-03-26T05:44:04.692" v="767" actId="165"/>
          <ac:spMkLst>
            <pc:docMk/>
            <pc:sldMk cId="3457099202" sldId="338"/>
            <ac:spMk id="16" creationId="{A560A67A-BB5D-30E1-DE64-EA072D20AC4C}"/>
          </ac:spMkLst>
        </pc:spChg>
        <pc:spChg chg="mod modVis">
          <ac:chgData name="김 대연" userId="4d4195ea0112b278" providerId="LiveId" clId="{97385D39-E29D-412D-8F0E-46B76BEC3AFF}" dt="2023-03-26T05:56:05.411" v="896" actId="12789"/>
          <ac:spMkLst>
            <pc:docMk/>
            <pc:sldMk cId="3457099202" sldId="338"/>
            <ac:spMk id="21" creationId="{C839FB04-490A-1A6B-F34E-1AE8CFB8B639}"/>
          </ac:spMkLst>
        </pc:spChg>
        <pc:spChg chg="mod topLvl modVis">
          <ac:chgData name="김 대연" userId="4d4195ea0112b278" providerId="LiveId" clId="{97385D39-E29D-412D-8F0E-46B76BEC3AFF}" dt="2023-03-26T05:44:04.692" v="767" actId="165"/>
          <ac:spMkLst>
            <pc:docMk/>
            <pc:sldMk cId="3457099202" sldId="338"/>
            <ac:spMk id="22" creationId="{822678A8-456E-578B-8978-0D2E0E1B3351}"/>
          </ac:spMkLst>
        </pc:spChg>
        <pc:spChg chg="mod topLvl modVis">
          <ac:chgData name="김 대연" userId="4d4195ea0112b278" providerId="LiveId" clId="{97385D39-E29D-412D-8F0E-46B76BEC3AFF}" dt="2023-03-26T05:56:41.497" v="902" actId="12788"/>
          <ac:spMkLst>
            <pc:docMk/>
            <pc:sldMk cId="3457099202" sldId="338"/>
            <ac:spMk id="25" creationId="{8250EF2C-6AD7-8523-4D78-8CB3A8C197B2}"/>
          </ac:spMkLst>
        </pc:spChg>
        <pc:grpChg chg="add mod">
          <ac:chgData name="김 대연" userId="4d4195ea0112b278" providerId="LiveId" clId="{97385D39-E29D-412D-8F0E-46B76BEC3AFF}" dt="2023-03-26T06:00:28.033" v="911" actId="962"/>
          <ac:grpSpMkLst>
            <pc:docMk/>
            <pc:sldMk cId="3457099202" sldId="338"/>
            <ac:grpSpMk id="6" creationId="{0E1F8D4F-F5D4-2323-F986-789E870E9BEC}"/>
          </ac:grpSpMkLst>
        </pc:grpChg>
        <pc:grpChg chg="add del mod modVis">
          <ac:chgData name="김 대연" userId="4d4195ea0112b278" providerId="LiveId" clId="{97385D39-E29D-412D-8F0E-46B76BEC3AFF}" dt="2023-03-26T05:55:21.031" v="889" actId="165"/>
          <ac:grpSpMkLst>
            <pc:docMk/>
            <pc:sldMk cId="3457099202" sldId="338"/>
            <ac:grpSpMk id="26" creationId="{BC4B8B1F-A644-C95C-EE27-E2FB51A42F73}"/>
          </ac:grpSpMkLst>
        </pc:grpChg>
        <pc:grpChg chg="mod">
          <ac:chgData name="김 대연" userId="4d4195ea0112b278" providerId="LiveId" clId="{97385D39-E29D-412D-8F0E-46B76BEC3AFF}" dt="2023-03-26T05:46:24.328" v="817" actId="14100"/>
          <ac:grpSpMkLst>
            <pc:docMk/>
            <pc:sldMk cId="3457099202" sldId="338"/>
            <ac:grpSpMk id="27" creationId="{AB4666FB-4DC0-47E8-7F24-7C66378A517D}"/>
          </ac:grpSpMkLst>
        </pc:grpChg>
        <pc:grpChg chg="del mod">
          <ac:chgData name="김 대연" userId="4d4195ea0112b278" providerId="LiveId" clId="{97385D39-E29D-412D-8F0E-46B76BEC3AFF}" dt="2023-03-26T05:43:54.244" v="765" actId="165"/>
          <ac:grpSpMkLst>
            <pc:docMk/>
            <pc:sldMk cId="3457099202" sldId="338"/>
            <ac:grpSpMk id="28" creationId="{315A3D21-6F54-F197-6B8B-B5968D702F95}"/>
          </ac:grpSpMkLst>
        </pc:grpChg>
        <pc:grpChg chg="add del mod modVis">
          <ac:chgData name="김 대연" userId="4d4195ea0112b278" providerId="LiveId" clId="{97385D39-E29D-412D-8F0E-46B76BEC3AFF}" dt="2023-03-26T05:58:37.036" v="909" actId="14429"/>
          <ac:grpSpMkLst>
            <pc:docMk/>
            <pc:sldMk cId="3457099202" sldId="338"/>
            <ac:grpSpMk id="30" creationId="{D421AB3B-AC01-F5A4-1C74-3B6DAFDCA096}"/>
          </ac:grpSpMkLst>
        </pc:grpChg>
        <pc:picChg chg="mod modVis">
          <ac:chgData name="김 대연" userId="4d4195ea0112b278" providerId="LiveId" clId="{97385D39-E29D-412D-8F0E-46B76BEC3AFF}" dt="2023-03-26T05:37:50.979" v="619" actId="14429"/>
          <ac:picMkLst>
            <pc:docMk/>
            <pc:sldMk cId="3457099202" sldId="338"/>
            <ac:picMk id="2" creationId="{355F1A56-1D5A-6B8F-9109-3B163EE65ECD}"/>
          </ac:picMkLst>
        </pc:picChg>
        <pc:picChg chg="mod modVis">
          <ac:chgData name="김 대연" userId="4d4195ea0112b278" providerId="LiveId" clId="{97385D39-E29D-412D-8F0E-46B76BEC3AFF}" dt="2023-03-26T05:37:57.115" v="625" actId="14429"/>
          <ac:picMkLst>
            <pc:docMk/>
            <pc:sldMk cId="3457099202" sldId="338"/>
            <ac:picMk id="17" creationId="{BB6A9330-1C12-B763-E724-10426C2EEFAE}"/>
          </ac:picMkLst>
        </pc:picChg>
        <pc:picChg chg="mod topLvl modVis modCrop">
          <ac:chgData name="김 대연" userId="4d4195ea0112b278" providerId="LiveId" clId="{97385D39-E29D-412D-8F0E-46B76BEC3AFF}" dt="2023-03-26T05:55:21.031" v="889" actId="165"/>
          <ac:picMkLst>
            <pc:docMk/>
            <pc:sldMk cId="3457099202" sldId="338"/>
            <ac:picMk id="18" creationId="{B805EB16-D2A2-B6B4-8CFC-B6E955296865}"/>
          </ac:picMkLst>
        </pc:picChg>
        <pc:picChg chg="mod modVis">
          <ac:chgData name="김 대연" userId="4d4195ea0112b278" providerId="LiveId" clId="{97385D39-E29D-412D-8F0E-46B76BEC3AFF}" dt="2023-03-26T05:56:05.411" v="896" actId="12789"/>
          <ac:picMkLst>
            <pc:docMk/>
            <pc:sldMk cId="3457099202" sldId="338"/>
            <ac:picMk id="20" creationId="{EEEB69EE-ECF6-06B1-913B-A60647E2B7E0}"/>
          </ac:picMkLst>
        </pc:picChg>
        <pc:picChg chg="mod topLvl modCrop">
          <ac:chgData name="김 대연" userId="4d4195ea0112b278" providerId="LiveId" clId="{97385D39-E29D-412D-8F0E-46B76BEC3AFF}" dt="2023-03-26T05:56:41.497" v="902" actId="12788"/>
          <ac:picMkLst>
            <pc:docMk/>
            <pc:sldMk cId="3457099202" sldId="338"/>
            <ac:picMk id="24" creationId="{56F25C20-D1F9-BB30-F4AD-DBD5E4EEF8D8}"/>
          </ac:picMkLst>
        </pc:picChg>
        <pc:cxnChg chg="mod modVis">
          <ac:chgData name="김 대연" userId="4d4195ea0112b278" providerId="LiveId" clId="{97385D39-E29D-412D-8F0E-46B76BEC3AFF}" dt="2023-03-26T05:37:52.349" v="621" actId="14429"/>
          <ac:cxnSpMkLst>
            <pc:docMk/>
            <pc:sldMk cId="3457099202" sldId="338"/>
            <ac:cxnSpMk id="9" creationId="{0CCF6FC1-1324-DD93-16AE-D457847523D3}"/>
          </ac:cxnSpMkLst>
        </pc:cxnChg>
      </pc:sldChg>
      <pc:sldChg chg="modSp mod modTransition">
        <pc:chgData name="김 대연" userId="4d4195ea0112b278" providerId="LiveId" clId="{97385D39-E29D-412D-8F0E-46B76BEC3AFF}" dt="2023-03-26T06:36:29.576" v="1541"/>
        <pc:sldMkLst>
          <pc:docMk/>
          <pc:sldMk cId="2443330501" sldId="339"/>
        </pc:sldMkLst>
        <pc:spChg chg="mod">
          <ac:chgData name="김 대연" userId="4d4195ea0112b278" providerId="LiveId" clId="{97385D39-E29D-412D-8F0E-46B76BEC3AFF}" dt="2023-03-26T05:35:56.106" v="616" actId="12788"/>
          <ac:spMkLst>
            <pc:docMk/>
            <pc:sldMk cId="2443330501" sldId="339"/>
            <ac:spMk id="8" creationId="{05E70C0F-F510-3F5B-6EB1-732B935F0DD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24C3C-1C21-0FFC-1EF9-4DA9D97D2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FFA066-BC3F-77F5-6D34-465BEF63F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2E8EF-1E04-5309-87CF-ABB915DA8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7D67-9061-4AE2-8C05-C2A40E0D7A69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36B48-1814-D106-D385-C00E21A1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EFDD0F-5049-9327-147D-7E677F18A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0B678-E797-4BEC-8CBF-CDFC0A7EE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020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33559-8C03-2954-9345-BE45C04AF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CE4588-ECDB-3DFE-C261-802855D32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DBDB64-66E6-0CAB-6E24-6C4B12D6C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7D67-9061-4AE2-8C05-C2A40E0D7A69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834F3D-F464-BC20-FF05-894B5EBE0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26AF07-40C5-96B6-B5F1-98063EAD9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0B678-E797-4BEC-8CBF-CDFC0A7EE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990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4C52DF-B947-6078-2526-8C0563D19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4B9BF0-11D6-21C7-7005-BB4CBC928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A0DB2-C559-FAD5-E571-CB58BB196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7D67-9061-4AE2-8C05-C2A40E0D7A69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414535-272D-96F1-8DD7-F3A6F4C3A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67EFA7-CF12-C9A1-27DF-97EE6FE10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0B678-E797-4BEC-8CBF-CDFC0A7EE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09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F3A79-D8BD-3ACE-086B-1A2AA41C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EBE19-A399-1412-7EE3-B04F8C745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795D6-0547-3743-E683-469D10B6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7D67-9061-4AE2-8C05-C2A40E0D7A69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9E0278-F6CF-976F-2B2E-956AED9C6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6F3CE6-38CD-630D-0CCD-DAF3E3A18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0B678-E797-4BEC-8CBF-CDFC0A7EE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23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B441C-0224-72AE-BB9E-0B32D56D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14AA03-AD33-4D04-6B6B-792F642EA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8CA69-278C-0231-6A6E-15BEA1465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7D67-9061-4AE2-8C05-C2A40E0D7A69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C9066A-30F0-CE3B-210B-D8645A80C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EE5277-2953-AC47-1FB4-783E0866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0B678-E797-4BEC-8CBF-CDFC0A7EE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213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14CE0-1E01-EA6E-F72C-955B0109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8B52A2-6B9A-4698-EF83-6037E96747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525082-36A0-56E4-C26C-29F2124FC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0DE3F1-ED8F-9E1E-A81D-62AF7F207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7D67-9061-4AE2-8C05-C2A40E0D7A69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892AA9-5355-910D-2929-F6DA60201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4DF05C-35B7-AF49-A64B-D9906C70D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0B678-E797-4BEC-8CBF-CDFC0A7EE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47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FF2D0-17FF-82C7-5788-A6E303433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233301-8A29-8DB5-CC74-CC47D12E5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7F0A7A-1D7A-6C0A-9B96-86CEC5A4A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9D2627-BC3D-63FB-7B7C-05776A987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90F8B9-CE7D-3AA5-2106-DC99D8FCA8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5A64C2-CAA6-BA32-C318-6C77585B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7D67-9061-4AE2-8C05-C2A40E0D7A69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35B5D7-2497-587E-23FA-BA1B21F91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F57155-70D2-FF5B-E1CA-1A2C38ACE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0B678-E797-4BEC-8CBF-CDFC0A7EE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538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FF09B-139F-7A96-E719-640A79FB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C6E0B1-AF91-7807-03D6-68EF16D95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7D67-9061-4AE2-8C05-C2A40E0D7A69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A15EE7-8CEA-1A76-F50A-743389102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3936B0-2595-0967-08DB-0F69FC722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0B678-E797-4BEC-8CBF-CDFC0A7EE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811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66E998-8674-EC5A-B89F-C64B83A38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7D67-9061-4AE2-8C05-C2A40E0D7A69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5B87C3-CC8D-9D59-5E78-1CADE228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D0995-C059-A5E9-3CD3-884176E3C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0B678-E797-4BEC-8CBF-CDFC0A7EE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681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6ACCF-9929-BA11-0FFC-D7F36AAA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D7BD5-A672-7F0A-8508-8D6E2204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140F90-0A3E-3CB3-D0FA-8694369D7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22B855-684E-EBD6-2F71-25F1A2091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7D67-9061-4AE2-8C05-C2A40E0D7A69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70AD09-FA81-5CC8-11B8-97D71B23E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8CA7A-8835-689F-92A9-79DE7D04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0B678-E797-4BEC-8CBF-CDFC0A7EE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67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6E023-AA20-E33E-0AB9-911FFCCE5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8CA733-6BAB-1F55-0AC2-66A1687162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4621D-4BEE-D48A-77C8-C76E5C73D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C98A03-B631-06AE-4584-5CA326B5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7D67-9061-4AE2-8C05-C2A40E0D7A69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96CDAF-DA68-5E1D-4BEA-D9F4A49C4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B5B8D9-739F-4EC6-9B54-88FE860D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0B678-E797-4BEC-8CBF-CDFC0A7EE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600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0EBBB7-CCCE-64BA-138E-818C014D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CEB669-DF1D-6F98-473C-DA71EDA5C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C75DD0-37D2-6321-A3EF-545ADC499C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17D67-9061-4AE2-8C05-C2A40E0D7A69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09296-5221-3F28-39C1-2840E4283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4A6F93-C248-B3C4-2350-AF5EE89AF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0B678-E797-4BEC-8CBF-CDFC0A7EE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39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42.jpeg"/><Relationship Id="rId12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microsoft.com/office/2007/relationships/hdphoto" Target="../media/hdphoto2.wdp"/><Relationship Id="rId5" Type="http://schemas.openxmlformats.org/officeDocument/2006/relationships/image" Target="../media/image9.png"/><Relationship Id="rId10" Type="http://schemas.openxmlformats.org/officeDocument/2006/relationships/image" Target="../media/image44.png"/><Relationship Id="rId4" Type="http://schemas.openxmlformats.org/officeDocument/2006/relationships/image" Target="../media/image8.svg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7.png"/><Relationship Id="rId7" Type="http://schemas.openxmlformats.org/officeDocument/2006/relationships/image" Target="../media/image4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7.png"/><Relationship Id="rId7" Type="http://schemas.openxmlformats.org/officeDocument/2006/relationships/image" Target="../media/image5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7.png"/><Relationship Id="rId3" Type="http://schemas.openxmlformats.org/officeDocument/2006/relationships/image" Target="../media/image7.pn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55.png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openxmlformats.org/officeDocument/2006/relationships/image" Target="../media/image8.sv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7.png"/><Relationship Id="rId7" Type="http://schemas.openxmlformats.org/officeDocument/2006/relationships/image" Target="../media/image58.jpeg"/><Relationship Id="rId12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62.jpeg"/><Relationship Id="rId5" Type="http://schemas.openxmlformats.org/officeDocument/2006/relationships/image" Target="../media/image9.png"/><Relationship Id="rId10" Type="http://schemas.openxmlformats.org/officeDocument/2006/relationships/image" Target="../media/image61.jpeg"/><Relationship Id="rId4" Type="http://schemas.openxmlformats.org/officeDocument/2006/relationships/image" Target="../media/image8.sv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66.png"/><Relationship Id="rId4" Type="http://schemas.openxmlformats.org/officeDocument/2006/relationships/image" Target="../media/image8.svg"/><Relationship Id="rId9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7.png"/><Relationship Id="rId7" Type="http://schemas.openxmlformats.org/officeDocument/2006/relationships/image" Target="../media/image67.jpeg"/><Relationship Id="rId12" Type="http://schemas.openxmlformats.org/officeDocument/2006/relationships/image" Target="../media/image7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71.jpeg"/><Relationship Id="rId5" Type="http://schemas.openxmlformats.org/officeDocument/2006/relationships/image" Target="../media/image9.png"/><Relationship Id="rId10" Type="http://schemas.openxmlformats.org/officeDocument/2006/relationships/image" Target="../media/image70.png"/><Relationship Id="rId4" Type="http://schemas.openxmlformats.org/officeDocument/2006/relationships/image" Target="../media/image8.sv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7.png"/><Relationship Id="rId7" Type="http://schemas.openxmlformats.org/officeDocument/2006/relationships/image" Target="../media/image73.jpeg"/><Relationship Id="rId12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77.png"/><Relationship Id="rId5" Type="http://schemas.openxmlformats.org/officeDocument/2006/relationships/image" Target="../media/image9.png"/><Relationship Id="rId10" Type="http://schemas.openxmlformats.org/officeDocument/2006/relationships/image" Target="../media/image76.jpeg"/><Relationship Id="rId4" Type="http://schemas.openxmlformats.org/officeDocument/2006/relationships/image" Target="../media/image8.svg"/><Relationship Id="rId9" Type="http://schemas.openxmlformats.org/officeDocument/2006/relationships/image" Target="../media/image7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3" Type="http://schemas.openxmlformats.org/officeDocument/2006/relationships/image" Target="../media/image7.png"/><Relationship Id="rId7" Type="http://schemas.openxmlformats.org/officeDocument/2006/relationships/image" Target="../media/image75.jpeg"/><Relationship Id="rId12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82.png"/><Relationship Id="rId5" Type="http://schemas.openxmlformats.org/officeDocument/2006/relationships/image" Target="../media/image9.png"/><Relationship Id="rId10" Type="http://schemas.openxmlformats.org/officeDocument/2006/relationships/image" Target="../media/image81.jpeg"/><Relationship Id="rId4" Type="http://schemas.openxmlformats.org/officeDocument/2006/relationships/image" Target="../media/image8.svg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13" Type="http://schemas.openxmlformats.org/officeDocument/2006/relationships/image" Target="../media/image88.png"/><Relationship Id="rId3" Type="http://schemas.openxmlformats.org/officeDocument/2006/relationships/image" Target="../media/image7.png"/><Relationship Id="rId7" Type="http://schemas.openxmlformats.org/officeDocument/2006/relationships/image" Target="../media/image84.jpeg"/><Relationship Id="rId12" Type="http://schemas.microsoft.com/office/2007/relationships/hdphoto" Target="../media/hdphoto8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87.png"/><Relationship Id="rId5" Type="http://schemas.openxmlformats.org/officeDocument/2006/relationships/image" Target="../media/image9.png"/><Relationship Id="rId10" Type="http://schemas.microsoft.com/office/2007/relationships/hdphoto" Target="../media/hdphoto7.wdp"/><Relationship Id="rId4" Type="http://schemas.openxmlformats.org/officeDocument/2006/relationships/image" Target="../media/image8.svg"/><Relationship Id="rId9" Type="http://schemas.openxmlformats.org/officeDocument/2006/relationships/image" Target="../media/image86.png"/><Relationship Id="rId1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4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93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10.wdp"/><Relationship Id="rId5" Type="http://schemas.openxmlformats.org/officeDocument/2006/relationships/image" Target="../media/image8.svg"/><Relationship Id="rId10" Type="http://schemas.openxmlformats.org/officeDocument/2006/relationships/image" Target="../media/image92.png"/><Relationship Id="rId4" Type="http://schemas.openxmlformats.org/officeDocument/2006/relationships/image" Target="../media/image7.png"/><Relationship Id="rId9" Type="http://schemas.microsoft.com/office/2007/relationships/hdphoto" Target="../media/hdphoto9.wdp"/><Relationship Id="rId1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13" Type="http://schemas.openxmlformats.org/officeDocument/2006/relationships/image" Target="../media/image100.png"/><Relationship Id="rId3" Type="http://schemas.openxmlformats.org/officeDocument/2006/relationships/image" Target="../media/image7.png"/><Relationship Id="rId7" Type="http://schemas.openxmlformats.org/officeDocument/2006/relationships/image" Target="../media/image96.jpeg"/><Relationship Id="rId12" Type="http://schemas.microsoft.com/office/2007/relationships/hdphoto" Target="../media/hdphoto1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99.png"/><Relationship Id="rId5" Type="http://schemas.openxmlformats.org/officeDocument/2006/relationships/image" Target="../media/image9.png"/><Relationship Id="rId10" Type="http://schemas.microsoft.com/office/2007/relationships/hdphoto" Target="../media/hdphoto11.wdp"/><Relationship Id="rId4" Type="http://schemas.openxmlformats.org/officeDocument/2006/relationships/image" Target="../media/image8.svg"/><Relationship Id="rId9" Type="http://schemas.openxmlformats.org/officeDocument/2006/relationships/image" Target="../media/image98.png"/><Relationship Id="rId1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106.png"/><Relationship Id="rId3" Type="http://schemas.openxmlformats.org/officeDocument/2006/relationships/image" Target="../media/image7.png"/><Relationship Id="rId7" Type="http://schemas.openxmlformats.org/officeDocument/2006/relationships/image" Target="../media/image102.png"/><Relationship Id="rId12" Type="http://schemas.openxmlformats.org/officeDocument/2006/relationships/image" Target="../media/image10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04.jpeg"/><Relationship Id="rId5" Type="http://schemas.openxmlformats.org/officeDocument/2006/relationships/image" Target="../media/image9.png"/><Relationship Id="rId10" Type="http://schemas.microsoft.com/office/2007/relationships/hdphoto" Target="../media/hdphoto14.wdp"/><Relationship Id="rId4" Type="http://schemas.openxmlformats.org/officeDocument/2006/relationships/image" Target="../media/image8.svg"/><Relationship Id="rId9" Type="http://schemas.openxmlformats.org/officeDocument/2006/relationships/image" Target="../media/image103.png"/><Relationship Id="rId14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13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08.jpeg"/><Relationship Id="rId12" Type="http://schemas.microsoft.com/office/2007/relationships/hdphoto" Target="../media/hdphoto1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11.png"/><Relationship Id="rId5" Type="http://schemas.openxmlformats.org/officeDocument/2006/relationships/image" Target="../media/image9.png"/><Relationship Id="rId10" Type="http://schemas.microsoft.com/office/2007/relationships/hdphoto" Target="../media/hdphoto15.wdp"/><Relationship Id="rId4" Type="http://schemas.openxmlformats.org/officeDocument/2006/relationships/image" Target="../media/image8.svg"/><Relationship Id="rId9" Type="http://schemas.openxmlformats.org/officeDocument/2006/relationships/image" Target="../media/image110.png"/><Relationship Id="rId14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13" Type="http://schemas.openxmlformats.org/officeDocument/2006/relationships/image" Target="../media/image118.png"/><Relationship Id="rId3" Type="http://schemas.openxmlformats.org/officeDocument/2006/relationships/image" Target="../media/image7.png"/><Relationship Id="rId7" Type="http://schemas.openxmlformats.org/officeDocument/2006/relationships/image" Target="../media/image114.png"/><Relationship Id="rId12" Type="http://schemas.openxmlformats.org/officeDocument/2006/relationships/image" Target="../media/image11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16.jpeg"/><Relationship Id="rId5" Type="http://schemas.openxmlformats.org/officeDocument/2006/relationships/image" Target="../media/image9.png"/><Relationship Id="rId10" Type="http://schemas.microsoft.com/office/2007/relationships/hdphoto" Target="../media/hdphoto18.wdp"/><Relationship Id="rId4" Type="http://schemas.openxmlformats.org/officeDocument/2006/relationships/image" Target="../media/image8.svg"/><Relationship Id="rId9" Type="http://schemas.openxmlformats.org/officeDocument/2006/relationships/image" Target="../media/image115.png"/><Relationship Id="rId14" Type="http://schemas.openxmlformats.org/officeDocument/2006/relationships/image" Target="../media/image1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13" Type="http://schemas.openxmlformats.org/officeDocument/2006/relationships/image" Target="../media/image124.png"/><Relationship Id="rId3" Type="http://schemas.openxmlformats.org/officeDocument/2006/relationships/image" Target="../media/image7.png"/><Relationship Id="rId7" Type="http://schemas.openxmlformats.org/officeDocument/2006/relationships/image" Target="../media/image120.jpeg"/><Relationship Id="rId12" Type="http://schemas.microsoft.com/office/2007/relationships/hdphoto" Target="../media/hdphoto20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23.png"/><Relationship Id="rId5" Type="http://schemas.openxmlformats.org/officeDocument/2006/relationships/image" Target="../media/image9.png"/><Relationship Id="rId10" Type="http://schemas.microsoft.com/office/2007/relationships/hdphoto" Target="../media/hdphoto19.wdp"/><Relationship Id="rId4" Type="http://schemas.openxmlformats.org/officeDocument/2006/relationships/image" Target="../media/image8.svg"/><Relationship Id="rId9" Type="http://schemas.openxmlformats.org/officeDocument/2006/relationships/image" Target="../media/image122.png"/><Relationship Id="rId14" Type="http://schemas.openxmlformats.org/officeDocument/2006/relationships/image" Target="../media/image1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27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10.svg"/><Relationship Id="rId4" Type="http://schemas.openxmlformats.org/officeDocument/2006/relationships/image" Target="../media/image128.png"/><Relationship Id="rId9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4.svg"/><Relationship Id="rId7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9.png"/><Relationship Id="rId10" Type="http://schemas.openxmlformats.org/officeDocument/2006/relationships/image" Target="../media/image10.svg"/><Relationship Id="rId4" Type="http://schemas.openxmlformats.org/officeDocument/2006/relationships/image" Target="../media/image41.png"/><Relationship Id="rId9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sv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svg"/><Relationship Id="rId9" Type="http://schemas.openxmlformats.org/officeDocument/2006/relationships/image" Target="../media/image13.sv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30.png"/><Relationship Id="rId5" Type="http://schemas.openxmlformats.org/officeDocument/2006/relationships/image" Target="../media/image9.png"/><Relationship Id="rId10" Type="http://schemas.openxmlformats.org/officeDocument/2006/relationships/image" Target="../media/image29.svg"/><Relationship Id="rId4" Type="http://schemas.openxmlformats.org/officeDocument/2006/relationships/image" Target="../media/image8.sv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30.png"/><Relationship Id="rId5" Type="http://schemas.openxmlformats.org/officeDocument/2006/relationships/image" Target="../media/image9.png"/><Relationship Id="rId10" Type="http://schemas.openxmlformats.org/officeDocument/2006/relationships/image" Target="../media/image29.svg"/><Relationship Id="rId4" Type="http://schemas.openxmlformats.org/officeDocument/2006/relationships/image" Target="../media/image8.sv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35.png"/><Relationship Id="rId5" Type="http://schemas.openxmlformats.org/officeDocument/2006/relationships/image" Target="../media/image9.png"/><Relationship Id="rId10" Type="http://schemas.openxmlformats.org/officeDocument/2006/relationships/image" Target="../media/image34.svg"/><Relationship Id="rId4" Type="http://schemas.openxmlformats.org/officeDocument/2006/relationships/image" Target="../media/image8.sv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39.png"/><Relationship Id="rId4" Type="http://schemas.openxmlformats.org/officeDocument/2006/relationships/image" Target="../media/image8.sv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F498D46-0758-D8B9-77ED-8719FB5081BB}"/>
              </a:ext>
            </a:extLst>
          </p:cNvPr>
          <p:cNvSpPr/>
          <p:nvPr/>
        </p:nvSpPr>
        <p:spPr>
          <a:xfrm>
            <a:off x="0" y="0"/>
            <a:ext cx="12192000" cy="3725552"/>
          </a:xfrm>
          <a:custGeom>
            <a:avLst/>
            <a:gdLst>
              <a:gd name="connsiteX0" fmla="*/ 3140 w 12192000"/>
              <a:gd name="connsiteY0" fmla="*/ 0 h 3923071"/>
              <a:gd name="connsiteX1" fmla="*/ 12188860 w 12192000"/>
              <a:gd name="connsiteY1" fmla="*/ 0 h 3923071"/>
              <a:gd name="connsiteX2" fmla="*/ 12192000 w 12192000"/>
              <a:gd name="connsiteY2" fmla="*/ 31151 h 3923071"/>
              <a:gd name="connsiteX3" fmla="*/ 12192000 w 12192000"/>
              <a:gd name="connsiteY3" fmla="*/ 3144668 h 3923071"/>
              <a:gd name="connsiteX4" fmla="*/ 11413597 w 12192000"/>
              <a:gd name="connsiteY4" fmla="*/ 3923071 h 3923071"/>
              <a:gd name="connsiteX5" fmla="*/ 778403 w 12192000"/>
              <a:gd name="connsiteY5" fmla="*/ 3923071 h 3923071"/>
              <a:gd name="connsiteX6" fmla="*/ 0 w 12192000"/>
              <a:gd name="connsiteY6" fmla="*/ 3144668 h 3923071"/>
              <a:gd name="connsiteX7" fmla="*/ 0 w 12192000"/>
              <a:gd name="connsiteY7" fmla="*/ 31151 h 3923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923071">
                <a:moveTo>
                  <a:pt x="3140" y="0"/>
                </a:moveTo>
                <a:lnTo>
                  <a:pt x="12188860" y="0"/>
                </a:lnTo>
                <a:lnTo>
                  <a:pt x="12192000" y="31151"/>
                </a:lnTo>
                <a:lnTo>
                  <a:pt x="12192000" y="3144668"/>
                </a:lnTo>
                <a:cubicBezTo>
                  <a:pt x="12192000" y="3574568"/>
                  <a:pt x="11843497" y="3923071"/>
                  <a:pt x="11413597" y="3923071"/>
                </a:cubicBezTo>
                <a:lnTo>
                  <a:pt x="778403" y="3923071"/>
                </a:lnTo>
                <a:cubicBezTo>
                  <a:pt x="348503" y="3923071"/>
                  <a:pt x="0" y="3574568"/>
                  <a:pt x="0" y="3144668"/>
                </a:cubicBezTo>
                <a:lnTo>
                  <a:pt x="0" y="31151"/>
                </a:lnTo>
                <a:close/>
              </a:path>
            </a:pathLst>
          </a:custGeom>
          <a:solidFill>
            <a:srgbClr val="2AC1BC"/>
          </a:solidFill>
          <a:ln w="57150"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C8548D-4497-A3C1-2032-D7A560B30DA7}"/>
              </a:ext>
            </a:extLst>
          </p:cNvPr>
          <p:cNvSpPr/>
          <p:nvPr/>
        </p:nvSpPr>
        <p:spPr>
          <a:xfrm>
            <a:off x="1697111" y="1789471"/>
            <a:ext cx="8970889" cy="118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91707-DC43-2A2C-C1E9-5518B359BA9C}"/>
              </a:ext>
            </a:extLst>
          </p:cNvPr>
          <p:cNvSpPr txBox="1"/>
          <p:nvPr/>
        </p:nvSpPr>
        <p:spPr>
          <a:xfrm>
            <a:off x="2815314" y="2069591"/>
            <a:ext cx="5153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날씨별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배달 품목 예측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F68F6-9DFE-C935-FA6A-6442328B0E31}"/>
              </a:ext>
            </a:extLst>
          </p:cNvPr>
          <p:cNvSpPr txBox="1"/>
          <p:nvPr/>
        </p:nvSpPr>
        <p:spPr>
          <a:xfrm>
            <a:off x="1602658" y="1301788"/>
            <a:ext cx="2713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Data mining 4</a:t>
            </a:r>
            <a:r>
              <a:rPr lang="ko-KR" altLang="en-US" sz="2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조</a:t>
            </a:r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EB46125C-21B1-1635-FE3C-3113624F0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1585" y="1925893"/>
            <a:ext cx="914400" cy="91440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DC698A06-2A59-2541-1F7C-3D0E5556B7F1}"/>
              </a:ext>
            </a:extLst>
          </p:cNvPr>
          <p:cNvSpPr/>
          <p:nvPr/>
        </p:nvSpPr>
        <p:spPr>
          <a:xfrm rot="10800000">
            <a:off x="3610180" y="1507869"/>
            <a:ext cx="151591" cy="12076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87FC3F4-740B-5A24-1D49-B571A77DF0B0}"/>
              </a:ext>
            </a:extLst>
          </p:cNvPr>
          <p:cNvGrpSpPr/>
          <p:nvPr/>
        </p:nvGrpSpPr>
        <p:grpSpPr>
          <a:xfrm>
            <a:off x="885982" y="3996712"/>
            <a:ext cx="10420035" cy="925393"/>
            <a:chOff x="769098" y="3886550"/>
            <a:chExt cx="10420035" cy="92539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6AA0F00-C44E-B434-ED67-A333DAA1D18D}"/>
                </a:ext>
              </a:extLst>
            </p:cNvPr>
            <p:cNvGrpSpPr/>
            <p:nvPr/>
          </p:nvGrpSpPr>
          <p:grpSpPr>
            <a:xfrm>
              <a:off x="769098" y="3896385"/>
              <a:ext cx="2524708" cy="384613"/>
              <a:chOff x="769098" y="3896385"/>
              <a:chExt cx="2524708" cy="384613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322FCB59-4B3E-FB7D-260A-2EA11C7BA3C3}"/>
                  </a:ext>
                </a:extLst>
              </p:cNvPr>
              <p:cNvSpPr/>
              <p:nvPr/>
            </p:nvSpPr>
            <p:spPr>
              <a:xfrm>
                <a:off x="769098" y="3896385"/>
                <a:ext cx="2524708" cy="384613"/>
              </a:xfrm>
              <a:prstGeom prst="roundRect">
                <a:avLst>
                  <a:gd name="adj" fmla="val 39920"/>
                </a:avLst>
              </a:prstGeom>
              <a:noFill/>
              <a:ln w="28575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604A08-BFF1-D708-0D6B-55C7E565DE7D}"/>
                  </a:ext>
                </a:extLst>
              </p:cNvPr>
              <p:cNvSpPr txBox="1"/>
              <p:nvPr/>
            </p:nvSpPr>
            <p:spPr>
              <a:xfrm>
                <a:off x="835742" y="3896385"/>
                <a:ext cx="2399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# 201811860 </a:t>
                </a:r>
                <a:r>
                  <a:rPr lang="ko-KR" altLang="en-US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염시형</a:t>
                </a:r>
                <a:endParaRPr lang="ko-KR" altLang="en-US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AB760F4-72AE-422B-FD3C-F285FA209FD2}"/>
                </a:ext>
              </a:extLst>
            </p:cNvPr>
            <p:cNvGrpSpPr/>
            <p:nvPr/>
          </p:nvGrpSpPr>
          <p:grpSpPr>
            <a:xfrm>
              <a:off x="3409066" y="3891468"/>
              <a:ext cx="2524708" cy="384613"/>
              <a:chOff x="769098" y="3896385"/>
              <a:chExt cx="2524708" cy="384613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5CF51EBE-CB67-17C7-FA71-F6C4AA0381BE}"/>
                  </a:ext>
                </a:extLst>
              </p:cNvPr>
              <p:cNvSpPr/>
              <p:nvPr/>
            </p:nvSpPr>
            <p:spPr>
              <a:xfrm>
                <a:off x="769098" y="3896385"/>
                <a:ext cx="2524708" cy="384613"/>
              </a:xfrm>
              <a:prstGeom prst="roundRect">
                <a:avLst>
                  <a:gd name="adj" fmla="val 39920"/>
                </a:avLst>
              </a:prstGeom>
              <a:noFill/>
              <a:ln w="28575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5896A8-A8AA-37C7-7FB0-07547F42EB35}"/>
                  </a:ext>
                </a:extLst>
              </p:cNvPr>
              <p:cNvSpPr txBox="1"/>
              <p:nvPr/>
            </p:nvSpPr>
            <p:spPr>
              <a:xfrm>
                <a:off x="835742" y="3896385"/>
                <a:ext cx="2399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# 201811830 </a:t>
                </a:r>
                <a:r>
                  <a:rPr lang="ko-KR" altLang="en-US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김대연</a:t>
                </a:r>
                <a:endParaRPr lang="ko-KR" altLang="en-US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CE51B0F-2C19-C7EF-52CF-37AC85C45E9C}"/>
                </a:ext>
              </a:extLst>
            </p:cNvPr>
            <p:cNvGrpSpPr/>
            <p:nvPr/>
          </p:nvGrpSpPr>
          <p:grpSpPr>
            <a:xfrm>
              <a:off x="6024457" y="3891467"/>
              <a:ext cx="2524708" cy="384613"/>
              <a:chOff x="769098" y="3896385"/>
              <a:chExt cx="2524708" cy="384613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FC5433F2-E486-DF99-1318-052E0DA239C2}"/>
                  </a:ext>
                </a:extLst>
              </p:cNvPr>
              <p:cNvSpPr/>
              <p:nvPr/>
            </p:nvSpPr>
            <p:spPr>
              <a:xfrm>
                <a:off x="769098" y="3896385"/>
                <a:ext cx="2524708" cy="384613"/>
              </a:xfrm>
              <a:prstGeom prst="roundRect">
                <a:avLst>
                  <a:gd name="adj" fmla="val 39920"/>
                </a:avLst>
              </a:prstGeom>
              <a:noFill/>
              <a:ln w="28575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19F8A9-BD7E-A961-7745-81666E49F178}"/>
                  </a:ext>
                </a:extLst>
              </p:cNvPr>
              <p:cNvSpPr txBox="1"/>
              <p:nvPr/>
            </p:nvSpPr>
            <p:spPr>
              <a:xfrm>
                <a:off x="835742" y="3896385"/>
                <a:ext cx="2399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# 201811848 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박정혁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5B6FA46-9D2A-AFAB-42EA-3CD698588D6C}"/>
                </a:ext>
              </a:extLst>
            </p:cNvPr>
            <p:cNvGrpSpPr/>
            <p:nvPr/>
          </p:nvGrpSpPr>
          <p:grpSpPr>
            <a:xfrm>
              <a:off x="8664425" y="3886550"/>
              <a:ext cx="2524708" cy="384613"/>
              <a:chOff x="769098" y="3896385"/>
              <a:chExt cx="2524708" cy="384613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1E1F783F-44BF-9CEA-59C4-7AB06D161A95}"/>
                  </a:ext>
                </a:extLst>
              </p:cNvPr>
              <p:cNvSpPr/>
              <p:nvPr/>
            </p:nvSpPr>
            <p:spPr>
              <a:xfrm>
                <a:off x="769098" y="3896385"/>
                <a:ext cx="2524708" cy="384613"/>
              </a:xfrm>
              <a:prstGeom prst="roundRect">
                <a:avLst>
                  <a:gd name="adj" fmla="val 39920"/>
                </a:avLst>
              </a:prstGeom>
              <a:noFill/>
              <a:ln w="28575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16D80A-347A-05AD-F5CD-EE584099AA02}"/>
                  </a:ext>
                </a:extLst>
              </p:cNvPr>
              <p:cNvSpPr txBox="1"/>
              <p:nvPr/>
            </p:nvSpPr>
            <p:spPr>
              <a:xfrm>
                <a:off x="835742" y="3896385"/>
                <a:ext cx="2399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# 201911868 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신예정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E4487FB-55F8-BADB-5B71-670DB20B3CC1}"/>
                </a:ext>
              </a:extLst>
            </p:cNvPr>
            <p:cNvGrpSpPr/>
            <p:nvPr/>
          </p:nvGrpSpPr>
          <p:grpSpPr>
            <a:xfrm>
              <a:off x="778931" y="4427330"/>
              <a:ext cx="2524708" cy="384613"/>
              <a:chOff x="769098" y="3896385"/>
              <a:chExt cx="2524708" cy="384613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24C2CEA9-6357-7D84-4491-E4BE98D157E8}"/>
                  </a:ext>
                </a:extLst>
              </p:cNvPr>
              <p:cNvSpPr/>
              <p:nvPr/>
            </p:nvSpPr>
            <p:spPr>
              <a:xfrm>
                <a:off x="769098" y="3896385"/>
                <a:ext cx="2524708" cy="384613"/>
              </a:xfrm>
              <a:prstGeom prst="roundRect">
                <a:avLst>
                  <a:gd name="adj" fmla="val 39920"/>
                </a:avLst>
              </a:prstGeom>
              <a:noFill/>
              <a:ln w="28575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9B7C73-A276-A32F-2592-B1C91849169C}"/>
                  </a:ext>
                </a:extLst>
              </p:cNvPr>
              <p:cNvSpPr txBox="1"/>
              <p:nvPr/>
            </p:nvSpPr>
            <p:spPr>
              <a:xfrm>
                <a:off x="835742" y="3896385"/>
                <a:ext cx="2399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# 202014242 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이건희</a:t>
                </a: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52895251-0465-74AB-0CA4-F8190BC55F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99" t="5305" b="90222"/>
          <a:stretch/>
        </p:blipFill>
        <p:spPr>
          <a:xfrm>
            <a:off x="8788591" y="1247539"/>
            <a:ext cx="1902559" cy="53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90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C975207-5430-3D9C-315C-F718FFBB2F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F52335-3A86-32CF-D827-B52FF4C1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249" y="3249354"/>
            <a:ext cx="4715861" cy="33618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2C7E06-9676-F414-AF52-1EC2FFB54642}"/>
              </a:ext>
            </a:extLst>
          </p:cNvPr>
          <p:cNvSpPr/>
          <p:nvPr/>
        </p:nvSpPr>
        <p:spPr>
          <a:xfrm>
            <a:off x="10532933" y="4530033"/>
            <a:ext cx="620257" cy="725885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D07FC1-A15A-444E-912B-E76348AA35AE}"/>
              </a:ext>
            </a:extLst>
          </p:cNvPr>
          <p:cNvSpPr/>
          <p:nvPr/>
        </p:nvSpPr>
        <p:spPr>
          <a:xfrm>
            <a:off x="10103725" y="4872562"/>
            <a:ext cx="620257" cy="530180"/>
          </a:xfrm>
          <a:prstGeom prst="rect">
            <a:avLst/>
          </a:prstGeom>
          <a:solidFill>
            <a:srgbClr val="F2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1E91A-2D4E-595D-4DE2-18DB84AA67E0}"/>
              </a:ext>
            </a:extLst>
          </p:cNvPr>
          <p:cNvSpPr txBox="1"/>
          <p:nvPr/>
        </p:nvSpPr>
        <p:spPr>
          <a:xfrm>
            <a:off x="223935" y="622432"/>
            <a:ext cx="21950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</a:t>
            </a:r>
            <a:endParaRPr lang="ko-KR" altLang="en-US" sz="7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AC889-323C-691E-5AF4-C55847046EDE}"/>
              </a:ext>
            </a:extLst>
          </p:cNvPr>
          <p:cNvSpPr txBox="1"/>
          <p:nvPr/>
        </p:nvSpPr>
        <p:spPr>
          <a:xfrm>
            <a:off x="606490" y="1983528"/>
            <a:ext cx="638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독립 변수</a:t>
            </a:r>
            <a:endParaRPr lang="en-US" altLang="ko-KR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FA053-2A38-2F8B-811C-033BDEF208D0}"/>
              </a:ext>
            </a:extLst>
          </p:cNvPr>
          <p:cNvSpPr txBox="1"/>
          <p:nvPr/>
        </p:nvSpPr>
        <p:spPr>
          <a:xfrm>
            <a:off x="600269" y="2863713"/>
            <a:ext cx="6382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변수 개념 및 분포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46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4375355" y="769781"/>
            <a:ext cx="7816645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6096" y="184348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4491" y="184348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7701" y="184348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84348"/>
            <a:ext cx="481605" cy="481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ECF9B-A54C-2EE6-BACD-E961E7FCEFD3}"/>
              </a:ext>
            </a:extLst>
          </p:cNvPr>
          <p:cNvSpPr txBox="1"/>
          <p:nvPr/>
        </p:nvSpPr>
        <p:spPr>
          <a:xfrm>
            <a:off x="783772" y="271213"/>
            <a:ext cx="3473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독립 변수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“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강수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pic>
        <p:nvPicPr>
          <p:cNvPr id="12" name="그림 11" descr="차트이(가) 표시된 사진&#10;&#10;자동 생성된 설명">
            <a:extLst>
              <a:ext uri="{FF2B5EF4-FFF2-40B4-BE49-F238E27FC236}">
                <a16:creationId xmlns:a16="http://schemas.microsoft.com/office/drawing/2014/main" id="{A87A2B61-7662-8B55-6EB5-C89C71AE0E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93" y="3021010"/>
            <a:ext cx="3179596" cy="317959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ABBC4DA-2CF8-4C78-A8A4-3469F79191F4}"/>
              </a:ext>
            </a:extLst>
          </p:cNvPr>
          <p:cNvSpPr/>
          <p:nvPr/>
        </p:nvSpPr>
        <p:spPr>
          <a:xfrm>
            <a:off x="874783" y="1606995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38D78-642B-1805-A0A1-27D2412A2ADA}"/>
              </a:ext>
            </a:extLst>
          </p:cNvPr>
          <p:cNvSpPr txBox="1"/>
          <p:nvPr/>
        </p:nvSpPr>
        <p:spPr>
          <a:xfrm>
            <a:off x="1254207" y="1569188"/>
            <a:ext cx="10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강수 여부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32CD7C-0906-F8A7-0F12-66CD012F3D1E}"/>
              </a:ext>
            </a:extLst>
          </p:cNvPr>
          <p:cNvSpPr/>
          <p:nvPr/>
        </p:nvSpPr>
        <p:spPr>
          <a:xfrm>
            <a:off x="5461553" y="157258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875318-B393-03C9-14E8-D75B06C568F0}"/>
              </a:ext>
            </a:extLst>
          </p:cNvPr>
          <p:cNvSpPr txBox="1"/>
          <p:nvPr/>
        </p:nvSpPr>
        <p:spPr>
          <a:xfrm>
            <a:off x="5840977" y="1534776"/>
            <a:ext cx="547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강수량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4CB561D-27A9-BBFE-F64C-0C9F8F04C810}"/>
              </a:ext>
            </a:extLst>
          </p:cNvPr>
          <p:cNvCxnSpPr>
            <a:cxnSpLocks/>
          </p:cNvCxnSpPr>
          <p:nvPr/>
        </p:nvCxnSpPr>
        <p:spPr>
          <a:xfrm flipV="1">
            <a:off x="4956941" y="2150112"/>
            <a:ext cx="0" cy="3174360"/>
          </a:xfrm>
          <a:prstGeom prst="line">
            <a:avLst/>
          </a:prstGeom>
          <a:ln w="19050">
            <a:solidFill>
              <a:srgbClr val="2AC1BC">
                <a:alpha val="50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차트이(가) 표시된 사진&#10;&#10;자동 생성된 설명">
            <a:extLst>
              <a:ext uri="{FF2B5EF4-FFF2-40B4-BE49-F238E27FC236}">
                <a16:creationId xmlns:a16="http://schemas.microsoft.com/office/drawing/2014/main" id="{7E6AC048-345B-96FD-F784-6177734D04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71" y="3021010"/>
            <a:ext cx="3057992" cy="3057992"/>
          </a:xfrm>
          <a:prstGeom prst="rect">
            <a:avLst/>
          </a:prstGeom>
        </p:spPr>
      </p:pic>
      <p:pic>
        <p:nvPicPr>
          <p:cNvPr id="16" name="그림 15" descr="차트이(가) 표시된 사진&#10;&#10;자동 생성된 설명">
            <a:extLst>
              <a:ext uri="{FF2B5EF4-FFF2-40B4-BE49-F238E27FC236}">
                <a16:creationId xmlns:a16="http://schemas.microsoft.com/office/drawing/2014/main" id="{7C7555EB-C763-CD63-2E1E-DCC3F9649F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17" y="3429000"/>
            <a:ext cx="3700796" cy="22463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5CDB06-D14F-8C83-C078-12D1E8F865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6827" y="2676061"/>
            <a:ext cx="3202001" cy="5847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7B376A-3CCE-F5FF-FC14-AA9A8786374B}"/>
              </a:ext>
            </a:extLst>
          </p:cNvPr>
          <p:cNvSpPr txBox="1"/>
          <p:nvPr/>
        </p:nvSpPr>
        <p:spPr>
          <a:xfrm>
            <a:off x="5840977" y="1980835"/>
            <a:ext cx="5476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강수량이 없는 경우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(0)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 많기 때문에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median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으로 나타남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3BC779-EC32-4DC1-29E9-E80ACFF014B6}"/>
              </a:ext>
            </a:extLst>
          </p:cNvPr>
          <p:cNvSpPr txBox="1"/>
          <p:nvPr/>
        </p:nvSpPr>
        <p:spPr>
          <a:xfrm>
            <a:off x="1278502" y="1980835"/>
            <a:ext cx="34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강수는 없는 경우가 압도적으로 많음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C81811B-76CE-17BC-477E-CB884CFF4A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21965" y="2396116"/>
            <a:ext cx="4991533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95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4375355" y="769781"/>
            <a:ext cx="7816645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6096" y="184348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4491" y="184348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7701" y="184348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84348"/>
            <a:ext cx="481605" cy="481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ECF9B-A54C-2EE6-BACD-E961E7FCEFD3}"/>
              </a:ext>
            </a:extLst>
          </p:cNvPr>
          <p:cNvSpPr txBox="1"/>
          <p:nvPr/>
        </p:nvSpPr>
        <p:spPr>
          <a:xfrm>
            <a:off x="783772" y="271213"/>
            <a:ext cx="3473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독립 변수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“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강수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pic>
        <p:nvPicPr>
          <p:cNvPr id="24" name="그림 23" descr="차트이(가) 표시된 사진&#10;&#10;자동 생성된 설명">
            <a:extLst>
              <a:ext uri="{FF2B5EF4-FFF2-40B4-BE49-F238E27FC236}">
                <a16:creationId xmlns:a16="http://schemas.microsoft.com/office/drawing/2014/main" id="{2E2A81A9-F862-3956-95D3-F97A77609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715" y="1800000"/>
            <a:ext cx="3888000" cy="3888000"/>
          </a:xfrm>
          <a:prstGeom prst="rect">
            <a:avLst/>
          </a:prstGeom>
        </p:spPr>
      </p:pic>
      <p:pic>
        <p:nvPicPr>
          <p:cNvPr id="25" name="그림 24" descr="차트이(가) 표시된 사진&#10;&#10;자동 생성된 설명">
            <a:extLst>
              <a:ext uri="{FF2B5EF4-FFF2-40B4-BE49-F238E27FC236}">
                <a16:creationId xmlns:a16="http://schemas.microsoft.com/office/drawing/2014/main" id="{C842389E-D397-DD33-ECA5-D964E2D3A1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14" y="1800000"/>
            <a:ext cx="3888000" cy="388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5E250F-AE48-A4E4-B52A-3E3A47AC3FFE}"/>
              </a:ext>
            </a:extLst>
          </p:cNvPr>
          <p:cNvSpPr txBox="1"/>
          <p:nvPr/>
        </p:nvSpPr>
        <p:spPr>
          <a:xfrm>
            <a:off x="1440000" y="2412000"/>
            <a:ext cx="4469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공기중의 수증기를 포함한 정도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“-1”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은 측정 불가한 값이므로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결측값으로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판단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92E9164-A18B-01C2-B1B9-3D2D00A30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6000" y="3382699"/>
            <a:ext cx="1767993" cy="172989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0FD227-FA81-6861-9BB8-6A9DE5F59BED}"/>
              </a:ext>
            </a:extLst>
          </p:cNvPr>
          <p:cNvSpPr/>
          <p:nvPr/>
        </p:nvSpPr>
        <p:spPr>
          <a:xfrm>
            <a:off x="1042976" y="2024328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ED700A-644C-05E1-4F32-319EE4D8798D}"/>
              </a:ext>
            </a:extLst>
          </p:cNvPr>
          <p:cNvSpPr txBox="1"/>
          <p:nvPr/>
        </p:nvSpPr>
        <p:spPr>
          <a:xfrm>
            <a:off x="1422400" y="1986521"/>
            <a:ext cx="10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습도</a:t>
            </a:r>
          </a:p>
        </p:txBody>
      </p:sp>
    </p:spTree>
    <p:extLst>
      <p:ext uri="{BB962C8B-B14F-4D97-AF65-F5344CB8AC3E}">
        <p14:creationId xmlns:p14="http://schemas.microsoft.com/office/powerpoint/2010/main" val="1389732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4503174" y="742064"/>
            <a:ext cx="7688826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6096" y="184348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4491" y="184348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7701" y="184348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84348"/>
            <a:ext cx="481605" cy="481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ECF9B-A54C-2EE6-BACD-E961E7FCEFD3}"/>
              </a:ext>
            </a:extLst>
          </p:cNvPr>
          <p:cNvSpPr txBox="1"/>
          <p:nvPr/>
        </p:nvSpPr>
        <p:spPr>
          <a:xfrm>
            <a:off x="783771" y="271213"/>
            <a:ext cx="3965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독립 변수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2 - “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기온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6BDFF699-4856-7EA8-EA7A-354843DC61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00" y="1800000"/>
            <a:ext cx="3888000" cy="3888000"/>
          </a:xfrm>
          <a:prstGeom prst="rect">
            <a:avLst/>
          </a:prstGeom>
        </p:spPr>
      </p:pic>
      <p:pic>
        <p:nvPicPr>
          <p:cNvPr id="12" name="그림 11" descr="차트이(가) 표시된 사진&#10;&#10;자동 생성된 설명">
            <a:extLst>
              <a:ext uri="{FF2B5EF4-FFF2-40B4-BE49-F238E27FC236}">
                <a16:creationId xmlns:a16="http://schemas.microsoft.com/office/drawing/2014/main" id="{BC8BECF3-C30C-FFAA-6348-17A08F63A1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0" y="1800000"/>
            <a:ext cx="3888000" cy="388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D34E65-D5BD-91FE-C216-DED186FF5F03}"/>
              </a:ext>
            </a:extLst>
          </p:cNvPr>
          <p:cNvSpPr/>
          <p:nvPr/>
        </p:nvSpPr>
        <p:spPr>
          <a:xfrm>
            <a:off x="1042976" y="2024328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25DDD-478F-CF4F-10AC-BBB8290AD515}"/>
              </a:ext>
            </a:extLst>
          </p:cNvPr>
          <p:cNvSpPr txBox="1"/>
          <p:nvPr/>
        </p:nvSpPr>
        <p:spPr>
          <a:xfrm>
            <a:off x="1422400" y="1986521"/>
            <a:ext cx="10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38593-4344-DDEA-B4FA-462CEA3D9647}"/>
              </a:ext>
            </a:extLst>
          </p:cNvPr>
          <p:cNvSpPr txBox="1"/>
          <p:nvPr/>
        </p:nvSpPr>
        <p:spPr>
          <a:xfrm>
            <a:off x="1368000" y="2412000"/>
            <a:ext cx="4469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outlier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 존재하지 않음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13.9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도와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36.4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도 사이에 분포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8269CEB-B28A-26CB-905F-38B89FF37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6000" y="3384000"/>
            <a:ext cx="1699407" cy="17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85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4513006" y="715115"/>
            <a:ext cx="7678994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6096" y="184348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4491" y="184348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7701" y="184348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84348"/>
            <a:ext cx="481605" cy="481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ECF9B-A54C-2EE6-BACD-E961E7FCEFD3}"/>
              </a:ext>
            </a:extLst>
          </p:cNvPr>
          <p:cNvSpPr txBox="1"/>
          <p:nvPr/>
        </p:nvSpPr>
        <p:spPr>
          <a:xfrm>
            <a:off x="783772" y="271213"/>
            <a:ext cx="4545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독립 변수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 – “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바람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AE72E2-70B9-50DE-71D2-2334951E07D6}"/>
              </a:ext>
            </a:extLst>
          </p:cNvPr>
          <p:cNvSpPr/>
          <p:nvPr/>
        </p:nvSpPr>
        <p:spPr>
          <a:xfrm>
            <a:off x="809296" y="1485848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8E37EC-0ABB-1767-C724-98F6DBF3DB25}"/>
              </a:ext>
            </a:extLst>
          </p:cNvPr>
          <p:cNvSpPr txBox="1"/>
          <p:nvPr/>
        </p:nvSpPr>
        <p:spPr>
          <a:xfrm>
            <a:off x="1188720" y="1448041"/>
            <a:ext cx="10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바람강도</a:t>
            </a: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86C353AB-90C1-4F11-992C-C946F59160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103" y="4098227"/>
            <a:ext cx="3924439" cy="201809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70CB1D-4489-108B-288E-58A3E4A75B19}"/>
              </a:ext>
            </a:extLst>
          </p:cNvPr>
          <p:cNvSpPr/>
          <p:nvPr/>
        </p:nvSpPr>
        <p:spPr>
          <a:xfrm>
            <a:off x="7403724" y="1530321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B7F521-570F-A1B0-17A1-D2605AE20A58}"/>
              </a:ext>
            </a:extLst>
          </p:cNvPr>
          <p:cNvSpPr txBox="1"/>
          <p:nvPr/>
        </p:nvSpPr>
        <p:spPr>
          <a:xfrm>
            <a:off x="7855578" y="1487598"/>
            <a:ext cx="123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바람 유형</a:t>
            </a: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3C8042D3-8E98-C956-B9D7-3C247488C3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455" y="3188925"/>
            <a:ext cx="3924439" cy="30391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E1BD66-7BD4-FD04-289D-22A1278A8A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4589" y="2298367"/>
            <a:ext cx="2621507" cy="6782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C418FB-AECE-A49F-AA9B-4CDAF821EC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6036" y="1891041"/>
            <a:ext cx="5423758" cy="20180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7F6A5F-D021-FB43-FCE5-12FFB3E60D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6036" y="4015458"/>
            <a:ext cx="1691787" cy="8992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A16E8B-F05E-3AA2-ACE9-22C996EA3BD3}"/>
              </a:ext>
            </a:extLst>
          </p:cNvPr>
          <p:cNvSpPr txBox="1"/>
          <p:nvPr/>
        </p:nvSpPr>
        <p:spPr>
          <a:xfrm>
            <a:off x="7916716" y="1904871"/>
            <a:ext cx="4469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동풍이 많음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76D0681-39E5-437C-4F02-30A070B7CD3C}"/>
              </a:ext>
            </a:extLst>
          </p:cNvPr>
          <p:cNvCxnSpPr>
            <a:cxnSpLocks/>
          </p:cNvCxnSpPr>
          <p:nvPr/>
        </p:nvCxnSpPr>
        <p:spPr>
          <a:xfrm flipV="1">
            <a:off x="7118922" y="2107006"/>
            <a:ext cx="0" cy="3663874"/>
          </a:xfrm>
          <a:prstGeom prst="line">
            <a:avLst/>
          </a:prstGeom>
          <a:ln w="19050">
            <a:solidFill>
              <a:srgbClr val="2AC1BC">
                <a:alpha val="50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790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4513006" y="715115"/>
            <a:ext cx="7678994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6096" y="184348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4491" y="184348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7701" y="184348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84348"/>
            <a:ext cx="481605" cy="481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ECF9B-A54C-2EE6-BACD-E961E7FCEFD3}"/>
              </a:ext>
            </a:extLst>
          </p:cNvPr>
          <p:cNvSpPr txBox="1"/>
          <p:nvPr/>
        </p:nvSpPr>
        <p:spPr>
          <a:xfrm>
            <a:off x="783772" y="271213"/>
            <a:ext cx="4545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독립 변수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 – “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바람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15858F9-B9BC-0EB9-0EEA-5154014BFCED}"/>
              </a:ext>
            </a:extLst>
          </p:cNvPr>
          <p:cNvGrpSpPr/>
          <p:nvPr/>
        </p:nvGrpSpPr>
        <p:grpSpPr>
          <a:xfrm>
            <a:off x="632278" y="3312317"/>
            <a:ext cx="5219899" cy="2802083"/>
            <a:chOff x="550998" y="3129134"/>
            <a:chExt cx="5678445" cy="3075267"/>
          </a:xfrm>
        </p:grpSpPr>
        <p:pic>
          <p:nvPicPr>
            <p:cNvPr id="6" name="그림 5" descr="차트이(가) 표시된 사진&#10;&#10;자동 생성된 설명">
              <a:extLst>
                <a:ext uri="{FF2B5EF4-FFF2-40B4-BE49-F238E27FC236}">
                  <a16:creationId xmlns:a16="http://schemas.microsoft.com/office/drawing/2014/main" id="{462068FB-AC09-3016-534C-BDA34EE71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1"/>
            <a:stretch/>
          </p:blipFill>
          <p:spPr>
            <a:xfrm>
              <a:off x="550998" y="3136665"/>
              <a:ext cx="2865127" cy="2977735"/>
            </a:xfrm>
            <a:prstGeom prst="rect">
              <a:avLst/>
            </a:prstGeom>
          </p:spPr>
        </p:pic>
        <p:pic>
          <p:nvPicPr>
            <p:cNvPr id="12" name="그림 11" descr="차트이(가) 표시된 사진&#10;&#10;자동 생성된 설명">
              <a:extLst>
                <a:ext uri="{FF2B5EF4-FFF2-40B4-BE49-F238E27FC236}">
                  <a16:creationId xmlns:a16="http://schemas.microsoft.com/office/drawing/2014/main" id="{50421280-50AA-E291-5B45-6EE81F7AD0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7" r="2946"/>
            <a:stretch/>
          </p:blipFill>
          <p:spPr>
            <a:xfrm>
              <a:off x="3364316" y="3129134"/>
              <a:ext cx="2865127" cy="3075267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AE72E2-70B9-50DE-71D2-2334951E07D6}"/>
              </a:ext>
            </a:extLst>
          </p:cNvPr>
          <p:cNvSpPr/>
          <p:nvPr/>
        </p:nvSpPr>
        <p:spPr>
          <a:xfrm>
            <a:off x="707696" y="1567130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8E37EC-0ABB-1767-C724-98F6DBF3DB25}"/>
              </a:ext>
            </a:extLst>
          </p:cNvPr>
          <p:cNvSpPr txBox="1"/>
          <p:nvPr/>
        </p:nvSpPr>
        <p:spPr>
          <a:xfrm>
            <a:off x="1087120" y="1529321"/>
            <a:ext cx="10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풍속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FEB7C0-D590-8836-7E19-03BD8D9EFF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243" y="2550606"/>
            <a:ext cx="4756711" cy="6289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5003AA-9EA7-8DF0-EEC1-3EF7FA2F1457}"/>
              </a:ext>
            </a:extLst>
          </p:cNvPr>
          <p:cNvSpPr txBox="1"/>
          <p:nvPr/>
        </p:nvSpPr>
        <p:spPr>
          <a:xfrm>
            <a:off x="1087120" y="1889440"/>
            <a:ext cx="4469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바람이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초당 몇 미터를 이동하였는지를 나타냄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“-1”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은 측정 불가한 값이므로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결측값으로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판단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4E13FC-698C-8928-5678-F8966D40FCF0}"/>
              </a:ext>
            </a:extLst>
          </p:cNvPr>
          <p:cNvSpPr/>
          <p:nvPr/>
        </p:nvSpPr>
        <p:spPr>
          <a:xfrm>
            <a:off x="6445196" y="1567130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3C278F-C931-69B3-EB57-8020012742E2}"/>
              </a:ext>
            </a:extLst>
          </p:cNvPr>
          <p:cNvSpPr txBox="1"/>
          <p:nvPr/>
        </p:nvSpPr>
        <p:spPr>
          <a:xfrm>
            <a:off x="6824620" y="1529321"/>
            <a:ext cx="10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풍향값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03C204-AF89-60FC-C81E-C2BC3F176038}"/>
              </a:ext>
            </a:extLst>
          </p:cNvPr>
          <p:cNvSpPr txBox="1"/>
          <p:nvPr/>
        </p:nvSpPr>
        <p:spPr>
          <a:xfrm>
            <a:off x="6824620" y="1889440"/>
            <a:ext cx="487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흔들리는 풍향계 행태의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10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분간의 평균값으로 정의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“-1”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은 측정 불가한 값이므로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결측값으로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판단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EE0F7F9-918F-98E0-B051-796567A702BC}"/>
              </a:ext>
            </a:extLst>
          </p:cNvPr>
          <p:cNvGrpSpPr/>
          <p:nvPr/>
        </p:nvGrpSpPr>
        <p:grpSpPr>
          <a:xfrm>
            <a:off x="6523136" y="3322478"/>
            <a:ext cx="5115124" cy="2830568"/>
            <a:chOff x="6441640" y="3006669"/>
            <a:chExt cx="5648760" cy="3113714"/>
          </a:xfrm>
        </p:grpSpPr>
        <p:pic>
          <p:nvPicPr>
            <p:cNvPr id="21" name="그림 20" descr="차트이(가) 표시된 사진&#10;&#10;자동 생성된 설명">
              <a:extLst>
                <a:ext uri="{FF2B5EF4-FFF2-40B4-BE49-F238E27FC236}">
                  <a16:creationId xmlns:a16="http://schemas.microsoft.com/office/drawing/2014/main" id="{C34828F7-EC75-C55B-D9E9-B6076ABB1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0" r="3327"/>
            <a:stretch/>
          </p:blipFill>
          <p:spPr>
            <a:xfrm>
              <a:off x="6441640" y="3006669"/>
              <a:ext cx="2865128" cy="3107731"/>
            </a:xfrm>
            <a:prstGeom prst="rect">
              <a:avLst/>
            </a:prstGeom>
          </p:spPr>
        </p:pic>
        <p:pic>
          <p:nvPicPr>
            <p:cNvPr id="22" name="그림 21" descr="차트이(가) 표시된 사진&#10;&#10;자동 생성된 설명">
              <a:extLst>
                <a:ext uri="{FF2B5EF4-FFF2-40B4-BE49-F238E27FC236}">
                  <a16:creationId xmlns:a16="http://schemas.microsoft.com/office/drawing/2014/main" id="{7BC472BE-2F50-43D6-BB98-74453C1C8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9" r="3117"/>
            <a:stretch/>
          </p:blipFill>
          <p:spPr>
            <a:xfrm>
              <a:off x="9225272" y="3012652"/>
              <a:ext cx="2865128" cy="3107731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891C6816-838D-561D-0278-C5489D9FAA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97312" y="2551714"/>
            <a:ext cx="4756711" cy="62075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1475909-A360-7D23-A6D1-A01C192C9918}"/>
              </a:ext>
            </a:extLst>
          </p:cNvPr>
          <p:cNvCxnSpPr>
            <a:cxnSpLocks/>
          </p:cNvCxnSpPr>
          <p:nvPr/>
        </p:nvCxnSpPr>
        <p:spPr>
          <a:xfrm flipV="1">
            <a:off x="6122879" y="2077409"/>
            <a:ext cx="0" cy="3663874"/>
          </a:xfrm>
          <a:prstGeom prst="line">
            <a:avLst/>
          </a:prstGeom>
          <a:ln w="19050">
            <a:solidFill>
              <a:srgbClr val="2AC1BC">
                <a:alpha val="50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94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4513006" y="715115"/>
            <a:ext cx="7678994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6096" y="184348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4491" y="184348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7701" y="184348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84348"/>
            <a:ext cx="481605" cy="481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ECF9B-A54C-2EE6-BACD-E961E7FCEFD3}"/>
              </a:ext>
            </a:extLst>
          </p:cNvPr>
          <p:cNvSpPr txBox="1"/>
          <p:nvPr/>
        </p:nvSpPr>
        <p:spPr>
          <a:xfrm>
            <a:off x="783772" y="271213"/>
            <a:ext cx="4545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독립 변수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 – “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바람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70CB1D-4489-108B-288E-58A3E4A75B19}"/>
              </a:ext>
            </a:extLst>
          </p:cNvPr>
          <p:cNvSpPr/>
          <p:nvPr/>
        </p:nvSpPr>
        <p:spPr>
          <a:xfrm>
            <a:off x="1124256" y="152236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B6130F-1194-C202-6A45-8D559D6D8FFD}"/>
              </a:ext>
            </a:extLst>
          </p:cNvPr>
          <p:cNvSpPr txBox="1"/>
          <p:nvPr/>
        </p:nvSpPr>
        <p:spPr>
          <a:xfrm>
            <a:off x="1503679" y="1484556"/>
            <a:ext cx="174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타이틀고딕2" panose="02020600000000000000" pitchFamily="18" charset="-127"/>
                <a:ea typeface="a타이틀고딕2" panose="02020600000000000000" pitchFamily="18" charset="-127"/>
              </a:rPr>
              <a:t>풍향 카테고리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E8A9F6-F849-55B0-D33C-65F0DAF4E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83" y="3549010"/>
            <a:ext cx="2296133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CF3A0885-F557-2E7D-635D-EBC4FA5561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682" y="2383890"/>
            <a:ext cx="4025878" cy="40258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832044-BCDF-2FF6-A27B-A606B687E2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0016" y="2391914"/>
            <a:ext cx="6073666" cy="1089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B91016-1B0B-99A0-BF6A-87B16B30AD2D}"/>
              </a:ext>
            </a:extLst>
          </p:cNvPr>
          <p:cNvSpPr txBox="1"/>
          <p:nvPr/>
        </p:nvSpPr>
        <p:spPr>
          <a:xfrm>
            <a:off x="1547643" y="1943736"/>
            <a:ext cx="9560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16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방위표를 기준으로  북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북북동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북동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~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북북서까지로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구분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규칙적이지 않게 퍼져 있음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92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5409772" y="715115"/>
            <a:ext cx="6782228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6096" y="184348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4491" y="184348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7701" y="184348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84348"/>
            <a:ext cx="481605" cy="481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ECF9B-A54C-2EE6-BACD-E961E7FCEFD3}"/>
              </a:ext>
            </a:extLst>
          </p:cNvPr>
          <p:cNvSpPr txBox="1"/>
          <p:nvPr/>
        </p:nvSpPr>
        <p:spPr>
          <a:xfrm>
            <a:off x="783772" y="271213"/>
            <a:ext cx="4545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독립 변수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 – “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미세먼지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70CB1D-4489-108B-288E-58A3E4A75B19}"/>
              </a:ext>
            </a:extLst>
          </p:cNvPr>
          <p:cNvSpPr/>
          <p:nvPr/>
        </p:nvSpPr>
        <p:spPr>
          <a:xfrm>
            <a:off x="697536" y="152236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B6130F-1194-C202-6A45-8D559D6D8FFD}"/>
              </a:ext>
            </a:extLst>
          </p:cNvPr>
          <p:cNvSpPr txBox="1"/>
          <p:nvPr/>
        </p:nvSpPr>
        <p:spPr>
          <a:xfrm>
            <a:off x="1076959" y="1484556"/>
            <a:ext cx="174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미세먼지 농도</a:t>
            </a:r>
          </a:p>
        </p:txBody>
      </p:sp>
      <p:pic>
        <p:nvPicPr>
          <p:cNvPr id="12" name="그림 11" descr="차트이(가) 표시된 사진&#10;&#10;자동 생성된 설명">
            <a:extLst>
              <a:ext uri="{FF2B5EF4-FFF2-40B4-BE49-F238E27FC236}">
                <a16:creationId xmlns:a16="http://schemas.microsoft.com/office/drawing/2014/main" id="{1BA49311-EE2D-9B42-C81A-5BB9F7E93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8" y="3384000"/>
            <a:ext cx="2772000" cy="2772000"/>
          </a:xfrm>
          <a:prstGeom prst="rect">
            <a:avLst/>
          </a:prstGeom>
        </p:spPr>
      </p:pic>
      <p:pic>
        <p:nvPicPr>
          <p:cNvPr id="15" name="그림 14" descr="차트이(가) 표시된 사진&#10;&#10;자동 생성된 설명">
            <a:extLst>
              <a:ext uri="{FF2B5EF4-FFF2-40B4-BE49-F238E27FC236}">
                <a16:creationId xmlns:a16="http://schemas.microsoft.com/office/drawing/2014/main" id="{95C46A0A-426A-6549-D307-B86E223A09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582" y="3384000"/>
            <a:ext cx="2772000" cy="2772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909E25-61A9-7F69-EB29-0B34922B86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445" y="2594928"/>
            <a:ext cx="4772503" cy="5341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3CF777-2BB4-7DB8-62B8-EBAB98A303B7}"/>
              </a:ext>
            </a:extLst>
          </p:cNvPr>
          <p:cNvSpPr txBox="1"/>
          <p:nvPr/>
        </p:nvSpPr>
        <p:spPr>
          <a:xfrm>
            <a:off x="1087120" y="1889440"/>
            <a:ext cx="4772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직경이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10㎛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이하인 먼지로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81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이상을 나쁨으로 판단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결측치가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많아 추후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결측치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처리에 관해 논의할 예정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41971E-3363-FB81-D0B2-346D0A11D882}"/>
              </a:ext>
            </a:extLst>
          </p:cNvPr>
          <p:cNvSpPr txBox="1"/>
          <p:nvPr/>
        </p:nvSpPr>
        <p:spPr>
          <a:xfrm>
            <a:off x="6715760" y="1889440"/>
            <a:ext cx="4731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직경이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2.5㎛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이하인 먼지로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36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이상을 나쁨으로 판단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미세먼지에 비해 나쁨의 경우가 더 많음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C187E-088E-FDF1-2258-00CEB355E5FF}"/>
              </a:ext>
            </a:extLst>
          </p:cNvPr>
          <p:cNvSpPr/>
          <p:nvPr/>
        </p:nvSpPr>
        <p:spPr>
          <a:xfrm>
            <a:off x="6356656" y="155284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CF477-82E5-1B6E-2EC0-B21B884CC9BB}"/>
              </a:ext>
            </a:extLst>
          </p:cNvPr>
          <p:cNvSpPr txBox="1"/>
          <p:nvPr/>
        </p:nvSpPr>
        <p:spPr>
          <a:xfrm>
            <a:off x="6736079" y="1515036"/>
            <a:ext cx="174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초미세먼지 농도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2F70E6B-1E1E-B0F7-80D2-0095B3D9EB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" r="-64" b="2084"/>
          <a:stretch/>
        </p:blipFill>
        <p:spPr>
          <a:xfrm>
            <a:off x="6624000" y="2589071"/>
            <a:ext cx="4986121" cy="540000"/>
          </a:xfrm>
          <a:prstGeom prst="rect">
            <a:avLst/>
          </a:prstGeom>
        </p:spPr>
      </p:pic>
      <p:pic>
        <p:nvPicPr>
          <p:cNvPr id="25" name="그림 24" descr="차트이(가) 표시된 사진&#10;&#10;자동 생성된 설명">
            <a:extLst>
              <a:ext uri="{FF2B5EF4-FFF2-40B4-BE49-F238E27FC236}">
                <a16:creationId xmlns:a16="http://schemas.microsoft.com/office/drawing/2014/main" id="{B942FA35-5D9D-BC5E-6BA5-8B3E053254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00" y="3384000"/>
            <a:ext cx="2772000" cy="2772000"/>
          </a:xfrm>
          <a:prstGeom prst="rect">
            <a:avLst/>
          </a:prstGeom>
        </p:spPr>
      </p:pic>
      <p:pic>
        <p:nvPicPr>
          <p:cNvPr id="26" name="그림 25" descr="차트이(가) 표시된 사진&#10;&#10;자동 생성된 설명">
            <a:extLst>
              <a:ext uri="{FF2B5EF4-FFF2-40B4-BE49-F238E27FC236}">
                <a16:creationId xmlns:a16="http://schemas.microsoft.com/office/drawing/2014/main" id="{37C06175-BB9C-CB09-2566-EDFFE758E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000" y="3384000"/>
            <a:ext cx="2772000" cy="2772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FE46C68-0092-D1D3-7142-FC5537FBD608}"/>
              </a:ext>
            </a:extLst>
          </p:cNvPr>
          <p:cNvCxnSpPr>
            <a:cxnSpLocks/>
          </p:cNvCxnSpPr>
          <p:nvPr/>
        </p:nvCxnSpPr>
        <p:spPr>
          <a:xfrm flipV="1">
            <a:off x="6097479" y="2077409"/>
            <a:ext cx="0" cy="3663874"/>
          </a:xfrm>
          <a:prstGeom prst="line">
            <a:avLst/>
          </a:prstGeom>
          <a:ln w="19050">
            <a:solidFill>
              <a:srgbClr val="2AC1BC">
                <a:alpha val="50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727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5409772" y="715115"/>
            <a:ext cx="6782228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6096" y="184348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4491" y="184348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7701" y="184348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84348"/>
            <a:ext cx="481605" cy="481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ECF9B-A54C-2EE6-BACD-E961E7FCEFD3}"/>
              </a:ext>
            </a:extLst>
          </p:cNvPr>
          <p:cNvSpPr txBox="1"/>
          <p:nvPr/>
        </p:nvSpPr>
        <p:spPr>
          <a:xfrm>
            <a:off x="783772" y="271213"/>
            <a:ext cx="4545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독립 변수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 – “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미세먼지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B6130F-1194-C202-6A45-8D559D6D8FFD}"/>
              </a:ext>
            </a:extLst>
          </p:cNvPr>
          <p:cNvSpPr txBox="1"/>
          <p:nvPr/>
        </p:nvSpPr>
        <p:spPr>
          <a:xfrm>
            <a:off x="1056639" y="1484556"/>
            <a:ext cx="174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오존 농도</a:t>
            </a: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81F9ED22-DE22-2D3E-17DC-49CE4A9140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3384000"/>
            <a:ext cx="2772000" cy="2772000"/>
          </a:xfrm>
          <a:prstGeom prst="rect">
            <a:avLst/>
          </a:prstGeom>
        </p:spPr>
      </p:pic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B1957420-F92F-AA87-9AAE-AF90360EE8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000" y="3384000"/>
            <a:ext cx="2772000" cy="277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6C30CA-CBE7-D867-04EB-64777A6367EA}"/>
              </a:ext>
            </a:extLst>
          </p:cNvPr>
          <p:cNvSpPr txBox="1"/>
          <p:nvPr/>
        </p:nvSpPr>
        <p:spPr>
          <a:xfrm>
            <a:off x="1087120" y="1889440"/>
            <a:ext cx="4469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0.091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이상을 나쁨으로 판단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3D94D-281F-E646-BEA7-107D61C70A2D}"/>
              </a:ext>
            </a:extLst>
          </p:cNvPr>
          <p:cNvSpPr txBox="1"/>
          <p:nvPr/>
        </p:nvSpPr>
        <p:spPr>
          <a:xfrm>
            <a:off x="6712365" y="1889440"/>
            <a:ext cx="487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서울시 기준을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9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으로 설정하고 이를 초과하지 않도록 함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2A571D-4235-A695-1F18-27A9C3D73E61}"/>
              </a:ext>
            </a:extLst>
          </p:cNvPr>
          <p:cNvSpPr txBox="1"/>
          <p:nvPr/>
        </p:nvSpPr>
        <p:spPr>
          <a:xfrm>
            <a:off x="6732684" y="1522363"/>
            <a:ext cx="174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일산화탄소 농도</a:t>
            </a:r>
          </a:p>
        </p:txBody>
      </p:sp>
      <p:pic>
        <p:nvPicPr>
          <p:cNvPr id="21" name="그림 20" descr="차트이(가) 표시된 사진&#10;&#10;자동 생성된 설명">
            <a:extLst>
              <a:ext uri="{FF2B5EF4-FFF2-40B4-BE49-F238E27FC236}">
                <a16:creationId xmlns:a16="http://schemas.microsoft.com/office/drawing/2014/main" id="{29213767-4E14-5ED1-D0CC-D5D28B2311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00" y="3384000"/>
            <a:ext cx="2772000" cy="2772000"/>
          </a:xfrm>
          <a:prstGeom prst="rect">
            <a:avLst/>
          </a:prstGeom>
        </p:spPr>
      </p:pic>
      <p:pic>
        <p:nvPicPr>
          <p:cNvPr id="22" name="그림 21" descr="차트이(가) 표시된 사진&#10;&#10;자동 생성된 설명">
            <a:extLst>
              <a:ext uri="{FF2B5EF4-FFF2-40B4-BE49-F238E27FC236}">
                <a16:creationId xmlns:a16="http://schemas.microsoft.com/office/drawing/2014/main" id="{DDF598BB-C710-12C2-EAA4-4A774999AC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000" y="3384000"/>
            <a:ext cx="2772000" cy="2772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2871481-D98F-8F16-0495-DCEE8B8A03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4000" y="2520000"/>
            <a:ext cx="4772503" cy="54027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822DB8-3D75-8BA7-989B-A23E252E14E2}"/>
              </a:ext>
            </a:extLst>
          </p:cNvPr>
          <p:cNvSpPr/>
          <p:nvPr/>
        </p:nvSpPr>
        <p:spPr>
          <a:xfrm>
            <a:off x="6356656" y="155284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A8E3F2-FF5D-2F44-0C6C-9AE39E4B05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000" y="2520000"/>
            <a:ext cx="4772503" cy="5309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15770B-11F7-39EA-9A84-9B12A56FDBE0}"/>
              </a:ext>
            </a:extLst>
          </p:cNvPr>
          <p:cNvSpPr/>
          <p:nvPr/>
        </p:nvSpPr>
        <p:spPr>
          <a:xfrm>
            <a:off x="697536" y="152236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6D27C7B-EABC-DD41-CB0E-420BC6E30382}"/>
              </a:ext>
            </a:extLst>
          </p:cNvPr>
          <p:cNvCxnSpPr>
            <a:cxnSpLocks/>
          </p:cNvCxnSpPr>
          <p:nvPr/>
        </p:nvCxnSpPr>
        <p:spPr>
          <a:xfrm flipV="1">
            <a:off x="6122879" y="2077409"/>
            <a:ext cx="0" cy="3663874"/>
          </a:xfrm>
          <a:prstGeom prst="line">
            <a:avLst/>
          </a:prstGeom>
          <a:ln w="19050">
            <a:solidFill>
              <a:srgbClr val="2AC1BC">
                <a:alpha val="50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460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5409772" y="715115"/>
            <a:ext cx="6782228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6096" y="184348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4491" y="184348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7701" y="184348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84348"/>
            <a:ext cx="481605" cy="481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ECF9B-A54C-2EE6-BACD-E961E7FCEFD3}"/>
              </a:ext>
            </a:extLst>
          </p:cNvPr>
          <p:cNvSpPr txBox="1"/>
          <p:nvPr/>
        </p:nvSpPr>
        <p:spPr>
          <a:xfrm>
            <a:off x="783772" y="271213"/>
            <a:ext cx="4545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독립 변수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 – “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미세먼지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B6130F-1194-C202-6A45-8D559D6D8FFD}"/>
              </a:ext>
            </a:extLst>
          </p:cNvPr>
          <p:cNvSpPr txBox="1"/>
          <p:nvPr/>
        </p:nvSpPr>
        <p:spPr>
          <a:xfrm>
            <a:off x="1058535" y="1497843"/>
            <a:ext cx="211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이산화질소 농도</a:t>
            </a: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789BAFC2-7FE3-9722-F43F-CAFB66C7B9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000" y="3384000"/>
            <a:ext cx="2772000" cy="2772000"/>
          </a:xfrm>
          <a:prstGeom prst="rect">
            <a:avLst/>
          </a:prstGeom>
        </p:spPr>
      </p:pic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B2AFEE8F-7464-8A58-1471-D3FEB6B1DB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3384000"/>
            <a:ext cx="2772000" cy="2772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4B523E-622F-C380-1C98-D23E470129D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6000" y="2592000"/>
            <a:ext cx="4752000" cy="54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B604F2-0DD2-4301-5DB8-0C920B5D407A}"/>
              </a:ext>
            </a:extLst>
          </p:cNvPr>
          <p:cNvSpPr txBox="1"/>
          <p:nvPr/>
        </p:nvSpPr>
        <p:spPr>
          <a:xfrm>
            <a:off x="1087120" y="1889440"/>
            <a:ext cx="4886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대기 중에서 산성비를 유발하며 오존이나 스모그 생성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서울시 기준 평균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0.06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 설정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이를 초과하지 않도록 함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403D0-FAA5-7E57-EA3D-77E6D117F546}"/>
              </a:ext>
            </a:extLst>
          </p:cNvPr>
          <p:cNvSpPr txBox="1"/>
          <p:nvPr/>
        </p:nvSpPr>
        <p:spPr>
          <a:xfrm>
            <a:off x="6712364" y="1889440"/>
            <a:ext cx="5022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서울시 기준 평균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0.04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 설정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이를 초과하지 않도록 함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모든 자료가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0.01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이하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0AAE30-88D3-110E-B838-E5D385B20803}"/>
              </a:ext>
            </a:extLst>
          </p:cNvPr>
          <p:cNvSpPr/>
          <p:nvPr/>
        </p:nvSpPr>
        <p:spPr>
          <a:xfrm>
            <a:off x="6356656" y="155284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8BB175-FCD4-6379-59B0-B09FBECD6BFA}"/>
              </a:ext>
            </a:extLst>
          </p:cNvPr>
          <p:cNvSpPr txBox="1"/>
          <p:nvPr/>
        </p:nvSpPr>
        <p:spPr>
          <a:xfrm>
            <a:off x="6715759" y="1525196"/>
            <a:ext cx="174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아황산가스 농도</a:t>
            </a:r>
          </a:p>
        </p:txBody>
      </p:sp>
      <p:pic>
        <p:nvPicPr>
          <p:cNvPr id="24" name="그림 23" descr="차트이(가) 표시된 사진&#10;&#10;자동 생성된 설명">
            <a:extLst>
              <a:ext uri="{FF2B5EF4-FFF2-40B4-BE49-F238E27FC236}">
                <a16:creationId xmlns:a16="http://schemas.microsoft.com/office/drawing/2014/main" id="{8CAA8C65-F9A6-07CD-2311-5E8FF04464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00" y="3384000"/>
            <a:ext cx="2772000" cy="2772000"/>
          </a:xfrm>
          <a:prstGeom prst="rect">
            <a:avLst/>
          </a:prstGeom>
        </p:spPr>
      </p:pic>
      <p:pic>
        <p:nvPicPr>
          <p:cNvPr id="25" name="그림 24" descr="차트이(가) 표시된 사진&#10;&#10;자동 생성된 설명">
            <a:extLst>
              <a:ext uri="{FF2B5EF4-FFF2-40B4-BE49-F238E27FC236}">
                <a16:creationId xmlns:a16="http://schemas.microsoft.com/office/drawing/2014/main" id="{FC240DBD-33C7-2862-7A23-0A20707EE9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000" y="3384000"/>
            <a:ext cx="2772000" cy="2772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CC360BE-F943-AC95-2BA1-04BCD6DF79D8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6624000" y="2592000"/>
            <a:ext cx="4752000" cy="5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410B2A8-8EB8-A113-B6B4-0F56419611E9}"/>
              </a:ext>
            </a:extLst>
          </p:cNvPr>
          <p:cNvSpPr/>
          <p:nvPr/>
        </p:nvSpPr>
        <p:spPr>
          <a:xfrm>
            <a:off x="697536" y="152236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05472FC-F4DD-3BC8-8854-5FC242550A0E}"/>
              </a:ext>
            </a:extLst>
          </p:cNvPr>
          <p:cNvCxnSpPr>
            <a:cxnSpLocks/>
          </p:cNvCxnSpPr>
          <p:nvPr/>
        </p:nvCxnSpPr>
        <p:spPr>
          <a:xfrm flipV="1">
            <a:off x="6122879" y="2077409"/>
            <a:ext cx="0" cy="3663874"/>
          </a:xfrm>
          <a:prstGeom prst="line">
            <a:avLst/>
          </a:prstGeom>
          <a:ln w="19050">
            <a:solidFill>
              <a:srgbClr val="2AC1BC">
                <a:alpha val="50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410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87596FF-F3CF-9255-7D13-39C6FA49D13D}"/>
              </a:ext>
            </a:extLst>
          </p:cNvPr>
          <p:cNvSpPr txBox="1"/>
          <p:nvPr/>
        </p:nvSpPr>
        <p:spPr>
          <a:xfrm>
            <a:off x="682340" y="2713812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2">
                    <a:lumMod val="90000"/>
                  </a:schemeClr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01.</a:t>
            </a:r>
            <a:endParaRPr lang="ko-KR" altLang="en-US" sz="4800" b="1" dirty="0">
              <a:solidFill>
                <a:schemeClr val="bg2">
                  <a:lumMod val="90000"/>
                </a:schemeClr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62BADF-7815-69CE-FC69-A67A2FADFEFB}"/>
              </a:ext>
            </a:extLst>
          </p:cNvPr>
          <p:cNvSpPr txBox="1"/>
          <p:nvPr/>
        </p:nvSpPr>
        <p:spPr>
          <a:xfrm>
            <a:off x="3674413" y="2713812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2">
                    <a:lumMod val="90000"/>
                  </a:schemeClr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02.</a:t>
            </a:r>
            <a:endParaRPr lang="ko-KR" altLang="en-US" sz="4800" b="1" dirty="0">
              <a:solidFill>
                <a:schemeClr val="bg2">
                  <a:lumMod val="90000"/>
                </a:schemeClr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78D8B-CCA0-D55E-F4F0-C8F1A581D3B8}"/>
              </a:ext>
            </a:extLst>
          </p:cNvPr>
          <p:cNvSpPr txBox="1"/>
          <p:nvPr/>
        </p:nvSpPr>
        <p:spPr>
          <a:xfrm>
            <a:off x="6666486" y="2713812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2">
                    <a:lumMod val="90000"/>
                  </a:schemeClr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03.</a:t>
            </a:r>
            <a:endParaRPr lang="ko-KR" altLang="en-US" sz="4800" b="1" dirty="0">
              <a:solidFill>
                <a:schemeClr val="bg2">
                  <a:lumMod val="90000"/>
                </a:schemeClr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CA0CBF-FC51-E917-65DE-4BE5935DA383}"/>
              </a:ext>
            </a:extLst>
          </p:cNvPr>
          <p:cNvSpPr txBox="1"/>
          <p:nvPr/>
        </p:nvSpPr>
        <p:spPr>
          <a:xfrm>
            <a:off x="9658558" y="2713812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2">
                    <a:lumMod val="90000"/>
                  </a:schemeClr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04.</a:t>
            </a:r>
            <a:endParaRPr lang="ko-KR" altLang="en-US" sz="4800" b="1" dirty="0">
              <a:solidFill>
                <a:schemeClr val="bg2">
                  <a:lumMod val="90000"/>
                </a:schemeClr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399EC9D-5D39-6FD6-435A-6C144E434E26}"/>
              </a:ext>
            </a:extLst>
          </p:cNvPr>
          <p:cNvSpPr/>
          <p:nvPr/>
        </p:nvSpPr>
        <p:spPr>
          <a:xfrm>
            <a:off x="0" y="-97449"/>
            <a:ext cx="12192000" cy="2168845"/>
          </a:xfrm>
          <a:custGeom>
            <a:avLst/>
            <a:gdLst>
              <a:gd name="connsiteX0" fmla="*/ 3140 w 12192000"/>
              <a:gd name="connsiteY0" fmla="*/ 0 h 3923071"/>
              <a:gd name="connsiteX1" fmla="*/ 12188860 w 12192000"/>
              <a:gd name="connsiteY1" fmla="*/ 0 h 3923071"/>
              <a:gd name="connsiteX2" fmla="*/ 12192000 w 12192000"/>
              <a:gd name="connsiteY2" fmla="*/ 31151 h 3923071"/>
              <a:gd name="connsiteX3" fmla="*/ 12192000 w 12192000"/>
              <a:gd name="connsiteY3" fmla="*/ 3144668 h 3923071"/>
              <a:gd name="connsiteX4" fmla="*/ 11413597 w 12192000"/>
              <a:gd name="connsiteY4" fmla="*/ 3923071 h 3923071"/>
              <a:gd name="connsiteX5" fmla="*/ 778403 w 12192000"/>
              <a:gd name="connsiteY5" fmla="*/ 3923071 h 3923071"/>
              <a:gd name="connsiteX6" fmla="*/ 0 w 12192000"/>
              <a:gd name="connsiteY6" fmla="*/ 3144668 h 3923071"/>
              <a:gd name="connsiteX7" fmla="*/ 0 w 12192000"/>
              <a:gd name="connsiteY7" fmla="*/ 31151 h 3923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923071">
                <a:moveTo>
                  <a:pt x="3140" y="0"/>
                </a:moveTo>
                <a:lnTo>
                  <a:pt x="12188860" y="0"/>
                </a:lnTo>
                <a:lnTo>
                  <a:pt x="12192000" y="31151"/>
                </a:lnTo>
                <a:lnTo>
                  <a:pt x="12192000" y="3144668"/>
                </a:lnTo>
                <a:cubicBezTo>
                  <a:pt x="12192000" y="3574568"/>
                  <a:pt x="11843497" y="3923071"/>
                  <a:pt x="11413597" y="3923071"/>
                </a:cubicBezTo>
                <a:lnTo>
                  <a:pt x="778403" y="3923071"/>
                </a:lnTo>
                <a:cubicBezTo>
                  <a:pt x="348503" y="3923071"/>
                  <a:pt x="0" y="3574568"/>
                  <a:pt x="0" y="3144668"/>
                </a:cubicBezTo>
                <a:lnTo>
                  <a:pt x="0" y="31151"/>
                </a:lnTo>
                <a:close/>
              </a:path>
            </a:pathLst>
          </a:custGeom>
          <a:solidFill>
            <a:srgbClr val="2AC1BC"/>
          </a:solidFill>
          <a:ln w="57150"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651239" y="1015315"/>
            <a:ext cx="2291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CONTENTS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6EDDD-EEFA-51EC-A44D-44E21EF70D88}"/>
              </a:ext>
            </a:extLst>
          </p:cNvPr>
          <p:cNvSpPr txBox="1"/>
          <p:nvPr/>
        </p:nvSpPr>
        <p:spPr>
          <a:xfrm>
            <a:off x="576647" y="3579044"/>
            <a:ext cx="194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주제 선정 배경</a:t>
            </a:r>
            <a:endParaRPr lang="en-US" altLang="ko-KR" sz="2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algn="ctr"/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&amp;</a:t>
            </a:r>
          </a:p>
          <a:p>
            <a:pPr algn="ctr"/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데이터</a:t>
            </a:r>
            <a:r>
              <a:rPr lang="en-US" altLang="ko-KR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소개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9DFEA-2F5B-A207-AE92-C4BABE833482}"/>
              </a:ext>
            </a:extLst>
          </p:cNvPr>
          <p:cNvSpPr txBox="1"/>
          <p:nvPr/>
        </p:nvSpPr>
        <p:spPr>
          <a:xfrm>
            <a:off x="651239" y="2682713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2AC1BC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01.</a:t>
            </a:r>
            <a:endParaRPr lang="ko-KR" altLang="en-US" sz="4800" b="1" dirty="0">
              <a:solidFill>
                <a:srgbClr val="2AC1BC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9747D6-E488-AA8E-039D-1A4EB2CD4BDD}"/>
              </a:ext>
            </a:extLst>
          </p:cNvPr>
          <p:cNvSpPr txBox="1"/>
          <p:nvPr/>
        </p:nvSpPr>
        <p:spPr>
          <a:xfrm>
            <a:off x="3643312" y="3576411"/>
            <a:ext cx="1786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독립변수</a:t>
            </a:r>
            <a:endParaRPr lang="en-US" altLang="ko-KR" sz="2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AE21B4-9098-1093-C899-4491B747A26F}"/>
              </a:ext>
            </a:extLst>
          </p:cNvPr>
          <p:cNvSpPr txBox="1"/>
          <p:nvPr/>
        </p:nvSpPr>
        <p:spPr>
          <a:xfrm>
            <a:off x="9622972" y="3576410"/>
            <a:ext cx="179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분석계획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FB12B7-E994-4E62-8CA9-DEE076DD0175}"/>
              </a:ext>
            </a:extLst>
          </p:cNvPr>
          <p:cNvSpPr txBox="1"/>
          <p:nvPr/>
        </p:nvSpPr>
        <p:spPr>
          <a:xfrm>
            <a:off x="3643312" y="2682713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2AC1BC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02.</a:t>
            </a:r>
            <a:endParaRPr lang="ko-KR" altLang="en-US" sz="4800" b="1" dirty="0">
              <a:solidFill>
                <a:srgbClr val="2AC1BC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93210-8113-8DAB-DA1B-1C949CCE663C}"/>
              </a:ext>
            </a:extLst>
          </p:cNvPr>
          <p:cNvSpPr txBox="1"/>
          <p:nvPr/>
        </p:nvSpPr>
        <p:spPr>
          <a:xfrm>
            <a:off x="6635385" y="2682713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2AC1BC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03.</a:t>
            </a:r>
            <a:endParaRPr lang="ko-KR" altLang="en-US" sz="4800" b="1" dirty="0">
              <a:solidFill>
                <a:srgbClr val="2AC1BC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5DEEF5-FEE6-AA15-5A88-145E2E626775}"/>
              </a:ext>
            </a:extLst>
          </p:cNvPr>
          <p:cNvSpPr txBox="1"/>
          <p:nvPr/>
        </p:nvSpPr>
        <p:spPr>
          <a:xfrm>
            <a:off x="9627457" y="2682713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2AC1BC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04.</a:t>
            </a:r>
            <a:endParaRPr lang="ko-KR" altLang="en-US" sz="4800" b="1" dirty="0">
              <a:solidFill>
                <a:srgbClr val="2AC1BC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802B08-D26E-6629-5746-02F4B8FE9F09}"/>
              </a:ext>
            </a:extLst>
          </p:cNvPr>
          <p:cNvSpPr txBox="1"/>
          <p:nvPr/>
        </p:nvSpPr>
        <p:spPr>
          <a:xfrm>
            <a:off x="6683833" y="3576411"/>
            <a:ext cx="179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종속변수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D8C8299-542C-3291-B7CB-FFEB7C34F9CA}"/>
              </a:ext>
            </a:extLst>
          </p:cNvPr>
          <p:cNvGrpSpPr/>
          <p:nvPr/>
        </p:nvGrpSpPr>
        <p:grpSpPr>
          <a:xfrm>
            <a:off x="0" y="4553601"/>
            <a:ext cx="12192000" cy="2304399"/>
            <a:chOff x="0" y="4553601"/>
            <a:chExt cx="12192000" cy="2304399"/>
          </a:xfrm>
        </p:grpSpPr>
        <p:pic>
          <p:nvPicPr>
            <p:cNvPr id="29" name="Picture 2" descr="1. 배달의 민족 선택 배경">
              <a:extLst>
                <a:ext uri="{FF2B5EF4-FFF2-40B4-BE49-F238E27FC236}">
                  <a16:creationId xmlns:a16="http://schemas.microsoft.com/office/drawing/2014/main" id="{0F03E31A-85FE-8125-2DC1-BCD98943F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1528" y="4553601"/>
              <a:ext cx="2380472" cy="1699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505A365-8F90-D497-EBB0-1D7E44A4A159}"/>
                </a:ext>
              </a:extLst>
            </p:cNvPr>
            <p:cNvSpPr/>
            <p:nvPr/>
          </p:nvSpPr>
          <p:spPr>
            <a:xfrm>
              <a:off x="0" y="6396335"/>
              <a:ext cx="12192000" cy="461665"/>
            </a:xfrm>
            <a:prstGeom prst="rect">
              <a:avLst/>
            </a:prstGeom>
            <a:solidFill>
              <a:srgbClr val="2AC1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1915F83-1044-946F-0459-AA8CCA440EC9}"/>
              </a:ext>
            </a:extLst>
          </p:cNvPr>
          <p:cNvSpPr/>
          <p:nvPr/>
        </p:nvSpPr>
        <p:spPr>
          <a:xfrm>
            <a:off x="528668" y="1054359"/>
            <a:ext cx="2414437" cy="656522"/>
          </a:xfrm>
          <a:prstGeom prst="roundRect">
            <a:avLst>
              <a:gd name="adj" fmla="val 32173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365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C975207-5430-3D9C-315C-F718FFBB2F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F52335-3A86-32CF-D827-B52FF4C1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249" y="3249354"/>
            <a:ext cx="4715861" cy="33618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2C7E06-9676-F414-AF52-1EC2FFB54642}"/>
              </a:ext>
            </a:extLst>
          </p:cNvPr>
          <p:cNvSpPr/>
          <p:nvPr/>
        </p:nvSpPr>
        <p:spPr>
          <a:xfrm>
            <a:off x="10532933" y="4530033"/>
            <a:ext cx="620257" cy="725885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D07FC1-A15A-444E-912B-E76348AA35AE}"/>
              </a:ext>
            </a:extLst>
          </p:cNvPr>
          <p:cNvSpPr/>
          <p:nvPr/>
        </p:nvSpPr>
        <p:spPr>
          <a:xfrm>
            <a:off x="10103725" y="4872562"/>
            <a:ext cx="620257" cy="530180"/>
          </a:xfrm>
          <a:prstGeom prst="rect">
            <a:avLst/>
          </a:prstGeom>
          <a:solidFill>
            <a:srgbClr val="F2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1E91A-2D4E-595D-4DE2-18DB84AA67E0}"/>
              </a:ext>
            </a:extLst>
          </p:cNvPr>
          <p:cNvSpPr txBox="1"/>
          <p:nvPr/>
        </p:nvSpPr>
        <p:spPr>
          <a:xfrm>
            <a:off x="223935" y="622432"/>
            <a:ext cx="21950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</a:t>
            </a:r>
            <a:endParaRPr lang="ko-KR" altLang="en-US" sz="7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AC889-323C-691E-5AF4-C55847046EDE}"/>
              </a:ext>
            </a:extLst>
          </p:cNvPr>
          <p:cNvSpPr txBox="1"/>
          <p:nvPr/>
        </p:nvSpPr>
        <p:spPr>
          <a:xfrm>
            <a:off x="606490" y="1983528"/>
            <a:ext cx="638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종속 변수</a:t>
            </a:r>
            <a:endParaRPr lang="en-US" altLang="ko-KR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FA053-2A38-2F8B-811C-033BDEF208D0}"/>
              </a:ext>
            </a:extLst>
          </p:cNvPr>
          <p:cNvSpPr txBox="1"/>
          <p:nvPr/>
        </p:nvSpPr>
        <p:spPr>
          <a:xfrm>
            <a:off x="600269" y="2863713"/>
            <a:ext cx="6382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변수 소개 및 분포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332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2621280" y="655933"/>
            <a:ext cx="9539605" cy="3810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809931" y="246789"/>
            <a:ext cx="2922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종속변수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7701" y="174328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4491" y="174328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6096" y="174328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74328"/>
            <a:ext cx="481605" cy="481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6EA9A1-A7B1-7CE0-6508-C0031D4FD847}"/>
              </a:ext>
            </a:extLst>
          </p:cNvPr>
          <p:cNvSpPr txBox="1"/>
          <p:nvPr/>
        </p:nvSpPr>
        <p:spPr>
          <a:xfrm>
            <a:off x="1058535" y="1497843"/>
            <a:ext cx="211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한식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C3A94-FE1F-6D9A-5DD1-E5D0CDC5D019}"/>
              </a:ext>
            </a:extLst>
          </p:cNvPr>
          <p:cNvSpPr txBox="1"/>
          <p:nvPr/>
        </p:nvSpPr>
        <p:spPr>
          <a:xfrm>
            <a:off x="1087120" y="1889440"/>
            <a:ext cx="4469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평균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2.3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회 주문횟수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이상치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64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회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C306F9-D12E-AD61-C934-FACA561AF4B1}"/>
              </a:ext>
            </a:extLst>
          </p:cNvPr>
          <p:cNvSpPr txBox="1"/>
          <p:nvPr/>
        </p:nvSpPr>
        <p:spPr>
          <a:xfrm>
            <a:off x="6712365" y="1889440"/>
            <a:ext cx="4469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한식보다 이상치가 평균과 많이 떨어져 있음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79D44-C4B8-7AA2-8613-26E901CC3C8D}"/>
              </a:ext>
            </a:extLst>
          </p:cNvPr>
          <p:cNvSpPr/>
          <p:nvPr/>
        </p:nvSpPr>
        <p:spPr>
          <a:xfrm>
            <a:off x="6356656" y="155284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F4530-263C-A100-3459-FD046E8113D3}"/>
              </a:ext>
            </a:extLst>
          </p:cNvPr>
          <p:cNvSpPr txBox="1"/>
          <p:nvPr/>
        </p:nvSpPr>
        <p:spPr>
          <a:xfrm>
            <a:off x="6715759" y="1525196"/>
            <a:ext cx="174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분식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9B73314-889E-55BD-9711-FB591FDBB0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3168000"/>
            <a:ext cx="2880000" cy="2880000"/>
          </a:xfrm>
          <a:prstGeom prst="rect">
            <a:avLst/>
          </a:prstGeom>
        </p:spPr>
      </p:pic>
      <p:pic>
        <p:nvPicPr>
          <p:cNvPr id="19" name="그림 18" descr="차트이(가) 표시된 사진&#10;&#10;자동 생성된 설명">
            <a:extLst>
              <a:ext uri="{FF2B5EF4-FFF2-40B4-BE49-F238E27FC236}">
                <a16:creationId xmlns:a16="http://schemas.microsoft.com/office/drawing/2014/main" id="{8995E051-D0B7-ECCD-951E-8D43258B46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3168000"/>
            <a:ext cx="2880000" cy="2880000"/>
          </a:xfrm>
          <a:prstGeom prst="rect">
            <a:avLst/>
          </a:prstGeom>
        </p:spPr>
      </p:pic>
      <p:pic>
        <p:nvPicPr>
          <p:cNvPr id="21" name="그림 20" descr="차트이(가) 표시된 사진&#10;&#10;자동 생성된 설명">
            <a:extLst>
              <a:ext uri="{FF2B5EF4-FFF2-40B4-BE49-F238E27FC236}">
                <a16:creationId xmlns:a16="http://schemas.microsoft.com/office/drawing/2014/main" id="{4CBB8C8C-5C96-0C92-C9DB-FEB7FBB34A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0" y="3168000"/>
            <a:ext cx="2880000" cy="28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DC4D52D-C105-6EA3-1534-C6C4A2C097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168000"/>
            <a:ext cx="2880000" cy="288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53AD16F-E098-9EA1-5C1B-1A6C6FCF21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000" y="2340000"/>
            <a:ext cx="4768745" cy="66299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DC630B-ED04-E107-507E-C54EB28859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4000" y="2340000"/>
            <a:ext cx="4720989" cy="64013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B9CA2D4-1C22-FBF4-CFC8-9628E4F5323E}"/>
              </a:ext>
            </a:extLst>
          </p:cNvPr>
          <p:cNvSpPr/>
          <p:nvPr/>
        </p:nvSpPr>
        <p:spPr>
          <a:xfrm>
            <a:off x="697536" y="152236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D568EAE-3BA1-027D-9A3A-EF04D1FA8B2C}"/>
              </a:ext>
            </a:extLst>
          </p:cNvPr>
          <p:cNvCxnSpPr>
            <a:cxnSpLocks/>
          </p:cNvCxnSpPr>
          <p:nvPr/>
        </p:nvCxnSpPr>
        <p:spPr>
          <a:xfrm flipV="1">
            <a:off x="6097479" y="2077409"/>
            <a:ext cx="0" cy="3663874"/>
          </a:xfrm>
          <a:prstGeom prst="line">
            <a:avLst/>
          </a:prstGeom>
          <a:ln w="19050">
            <a:solidFill>
              <a:srgbClr val="2AC1BC">
                <a:alpha val="50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1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차트이(가) 표시된 사진&#10;&#10;자동 생성된 설명">
            <a:extLst>
              <a:ext uri="{FF2B5EF4-FFF2-40B4-BE49-F238E27FC236}">
                <a16:creationId xmlns:a16="http://schemas.microsoft.com/office/drawing/2014/main" id="{E1BC3170-218D-DAC0-2C57-9F7854AE8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3168000"/>
            <a:ext cx="2880000" cy="2880000"/>
          </a:xfrm>
          <a:prstGeom prst="rect">
            <a:avLst/>
          </a:prstGeom>
        </p:spPr>
      </p:pic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2621280" y="655933"/>
            <a:ext cx="9539605" cy="3810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809931" y="246789"/>
            <a:ext cx="2922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종속변수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7701" y="174328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44491" y="174328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26096" y="174328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89306" y="174328"/>
            <a:ext cx="481605" cy="481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6EA9A1-A7B1-7CE0-6508-C0031D4FD847}"/>
              </a:ext>
            </a:extLst>
          </p:cNvPr>
          <p:cNvSpPr txBox="1"/>
          <p:nvPr/>
        </p:nvSpPr>
        <p:spPr>
          <a:xfrm>
            <a:off x="1058535" y="1497843"/>
            <a:ext cx="211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카페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/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디저트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C3A94-FE1F-6D9A-5DD1-E5D0CDC5D019}"/>
              </a:ext>
            </a:extLst>
          </p:cNvPr>
          <p:cNvSpPr txBox="1"/>
          <p:nvPr/>
        </p:nvSpPr>
        <p:spPr>
          <a:xfrm>
            <a:off x="1087120" y="1889440"/>
            <a:ext cx="4469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평균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2.785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회 주문횟수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이상치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156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회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C306F9-D12E-AD61-C934-FACA561AF4B1}"/>
              </a:ext>
            </a:extLst>
          </p:cNvPr>
          <p:cNvSpPr txBox="1"/>
          <p:nvPr/>
        </p:nvSpPr>
        <p:spPr>
          <a:xfrm>
            <a:off x="6712365" y="1889440"/>
            <a:ext cx="4469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이상치가 크게 벗어나지 않음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79D44-C4B8-7AA2-8613-26E901CC3C8D}"/>
              </a:ext>
            </a:extLst>
          </p:cNvPr>
          <p:cNvSpPr/>
          <p:nvPr/>
        </p:nvSpPr>
        <p:spPr>
          <a:xfrm>
            <a:off x="6356656" y="155284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F4530-263C-A100-3459-FD046E8113D3}"/>
              </a:ext>
            </a:extLst>
          </p:cNvPr>
          <p:cNvSpPr txBox="1"/>
          <p:nvPr/>
        </p:nvSpPr>
        <p:spPr>
          <a:xfrm>
            <a:off x="6715759" y="1525196"/>
            <a:ext cx="174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돈까스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/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일식</a:t>
            </a:r>
          </a:p>
        </p:txBody>
      </p:sp>
      <p:pic>
        <p:nvPicPr>
          <p:cNvPr id="16" name="그림 15" descr="차트이(가) 표시된 사진&#10;&#10;자동 생성된 설명">
            <a:extLst>
              <a:ext uri="{FF2B5EF4-FFF2-40B4-BE49-F238E27FC236}">
                <a16:creationId xmlns:a16="http://schemas.microsoft.com/office/drawing/2014/main" id="{A46A1871-0E50-8627-011D-A7910DBE2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168000"/>
            <a:ext cx="2880000" cy="2880000"/>
          </a:xfrm>
          <a:prstGeom prst="rect">
            <a:avLst/>
          </a:prstGeom>
        </p:spPr>
      </p:pic>
      <p:pic>
        <p:nvPicPr>
          <p:cNvPr id="18" name="그림 17" descr="차트이(가) 표시된 사진&#10;&#10;자동 생성된 설명">
            <a:extLst>
              <a:ext uri="{FF2B5EF4-FFF2-40B4-BE49-F238E27FC236}">
                <a16:creationId xmlns:a16="http://schemas.microsoft.com/office/drawing/2014/main" id="{A56F1F30-BCA8-01D5-CF52-792DC95C1B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0" y="3168000"/>
            <a:ext cx="2880000" cy="2880000"/>
          </a:xfrm>
          <a:prstGeom prst="rect">
            <a:avLst/>
          </a:prstGeom>
        </p:spPr>
      </p:pic>
      <p:pic>
        <p:nvPicPr>
          <p:cNvPr id="20" name="그림 19" descr="차트이(가) 표시된 사진&#10;&#10;자동 생성된 설명">
            <a:extLst>
              <a:ext uri="{FF2B5EF4-FFF2-40B4-BE49-F238E27FC236}">
                <a16:creationId xmlns:a16="http://schemas.microsoft.com/office/drawing/2014/main" id="{CD59D5E4-A978-1B2C-A6CF-40AA33B859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3168000"/>
            <a:ext cx="2880000" cy="28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CFEC184-12AF-1B55-27C1-C0D93A5F2E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000" y="2340000"/>
            <a:ext cx="4784764" cy="67823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34741D8-E159-9D48-BC42-D317F05AF6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4000" y="2340000"/>
            <a:ext cx="4805448" cy="6553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47F14A7-FECF-53E2-5837-33E418D95D54}"/>
              </a:ext>
            </a:extLst>
          </p:cNvPr>
          <p:cNvSpPr/>
          <p:nvPr/>
        </p:nvSpPr>
        <p:spPr>
          <a:xfrm>
            <a:off x="697536" y="152236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8A6E3FC-2EAA-4F69-F5FF-24C96BBD5169}"/>
              </a:ext>
            </a:extLst>
          </p:cNvPr>
          <p:cNvCxnSpPr>
            <a:cxnSpLocks/>
          </p:cNvCxnSpPr>
          <p:nvPr/>
        </p:nvCxnSpPr>
        <p:spPr>
          <a:xfrm flipV="1">
            <a:off x="6097479" y="2077409"/>
            <a:ext cx="0" cy="3663874"/>
          </a:xfrm>
          <a:prstGeom prst="line">
            <a:avLst/>
          </a:prstGeom>
          <a:ln w="19050">
            <a:solidFill>
              <a:srgbClr val="2AC1BC">
                <a:alpha val="50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424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2621280" y="655933"/>
            <a:ext cx="9539605" cy="3810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809931" y="246789"/>
            <a:ext cx="2922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종속변수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7701" y="174328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4491" y="174328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6096" y="174328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74328"/>
            <a:ext cx="481605" cy="481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6EA9A1-A7B1-7CE0-6508-C0031D4FD847}"/>
              </a:ext>
            </a:extLst>
          </p:cNvPr>
          <p:cNvSpPr txBox="1"/>
          <p:nvPr/>
        </p:nvSpPr>
        <p:spPr>
          <a:xfrm>
            <a:off x="1058535" y="1497843"/>
            <a:ext cx="211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C3A94-FE1F-6D9A-5DD1-E5D0CDC5D019}"/>
              </a:ext>
            </a:extLst>
          </p:cNvPr>
          <p:cNvSpPr txBox="1"/>
          <p:nvPr/>
        </p:nvSpPr>
        <p:spPr>
          <a:xfrm>
            <a:off x="1087120" y="1889440"/>
            <a:ext cx="4469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배달을 선호하지 않는 음식 카테고리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C306F9-D12E-AD61-C934-FACA561AF4B1}"/>
              </a:ext>
            </a:extLst>
          </p:cNvPr>
          <p:cNvSpPr txBox="1"/>
          <p:nvPr/>
        </p:nvSpPr>
        <p:spPr>
          <a:xfrm>
            <a:off x="6712365" y="1889440"/>
            <a:ext cx="4469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하루 평균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2.9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회 주문횟수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79D44-C4B8-7AA2-8613-26E901CC3C8D}"/>
              </a:ext>
            </a:extLst>
          </p:cNvPr>
          <p:cNvSpPr/>
          <p:nvPr/>
        </p:nvSpPr>
        <p:spPr>
          <a:xfrm>
            <a:off x="6356656" y="155284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F4530-263C-A100-3459-FD046E8113D3}"/>
              </a:ext>
            </a:extLst>
          </p:cNvPr>
          <p:cNvSpPr txBox="1"/>
          <p:nvPr/>
        </p:nvSpPr>
        <p:spPr>
          <a:xfrm>
            <a:off x="6715759" y="1525196"/>
            <a:ext cx="174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패스트푸드</a:t>
            </a:r>
          </a:p>
        </p:txBody>
      </p:sp>
      <p:pic>
        <p:nvPicPr>
          <p:cNvPr id="16" name="그림 15" descr="차트이(가) 표시된 사진&#10;&#10;자동 생성된 설명">
            <a:extLst>
              <a:ext uri="{FF2B5EF4-FFF2-40B4-BE49-F238E27FC236}">
                <a16:creationId xmlns:a16="http://schemas.microsoft.com/office/drawing/2014/main" id="{A410E5BF-0159-DD14-AFE8-5948C01274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3168000"/>
            <a:ext cx="2880000" cy="2880000"/>
          </a:xfrm>
          <a:prstGeom prst="rect">
            <a:avLst/>
          </a:prstGeom>
        </p:spPr>
      </p:pic>
      <p:pic>
        <p:nvPicPr>
          <p:cNvPr id="18" name="그림 17" descr="직사각형이(가) 표시된 사진&#10;&#10;자동 생성된 설명">
            <a:extLst>
              <a:ext uri="{FF2B5EF4-FFF2-40B4-BE49-F238E27FC236}">
                <a16:creationId xmlns:a16="http://schemas.microsoft.com/office/drawing/2014/main" id="{CCBAE55D-A949-FD28-E63B-576E81CEE6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3168000"/>
            <a:ext cx="2880000" cy="2880000"/>
          </a:xfrm>
          <a:prstGeom prst="rect">
            <a:avLst/>
          </a:prstGeom>
        </p:spPr>
      </p:pic>
      <p:pic>
        <p:nvPicPr>
          <p:cNvPr id="20" name="그림 19" descr="차트이(가) 표시된 사진&#10;&#10;자동 생성된 설명">
            <a:extLst>
              <a:ext uri="{FF2B5EF4-FFF2-40B4-BE49-F238E27FC236}">
                <a16:creationId xmlns:a16="http://schemas.microsoft.com/office/drawing/2014/main" id="{0D18BAAA-E4BB-CB23-19A7-F35B5CD010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0" y="3168000"/>
            <a:ext cx="2880000" cy="2880000"/>
          </a:xfrm>
          <a:prstGeom prst="rect">
            <a:avLst/>
          </a:prstGeom>
        </p:spPr>
      </p:pic>
      <p:pic>
        <p:nvPicPr>
          <p:cNvPr id="22" name="그림 21" descr="차트이(가) 표시된 사진&#10;&#10;자동 생성된 설명">
            <a:extLst>
              <a:ext uri="{FF2B5EF4-FFF2-40B4-BE49-F238E27FC236}">
                <a16:creationId xmlns:a16="http://schemas.microsoft.com/office/drawing/2014/main" id="{67B9597C-C610-4FFA-0904-B5BEF862280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2"/>
          <a:stretch/>
        </p:blipFill>
        <p:spPr>
          <a:xfrm>
            <a:off x="360000" y="3168000"/>
            <a:ext cx="2880000" cy="298980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C3DC493-392C-C9A2-C853-A72CBD35A1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000" y="2340000"/>
            <a:ext cx="4740182" cy="64775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3FAF9C8-E709-01DA-0D29-5316FE2D80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4000" y="2340000"/>
            <a:ext cx="4774334" cy="64775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CE1A837-D417-3F01-23A1-F3E02B04689F}"/>
              </a:ext>
            </a:extLst>
          </p:cNvPr>
          <p:cNvSpPr/>
          <p:nvPr/>
        </p:nvSpPr>
        <p:spPr>
          <a:xfrm>
            <a:off x="697536" y="152236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48F307F-F462-9C0D-2AF5-6DDFAA892526}"/>
              </a:ext>
            </a:extLst>
          </p:cNvPr>
          <p:cNvCxnSpPr>
            <a:cxnSpLocks/>
          </p:cNvCxnSpPr>
          <p:nvPr/>
        </p:nvCxnSpPr>
        <p:spPr>
          <a:xfrm flipV="1">
            <a:off x="6097479" y="2077409"/>
            <a:ext cx="0" cy="3663874"/>
          </a:xfrm>
          <a:prstGeom prst="line">
            <a:avLst/>
          </a:prstGeom>
          <a:ln w="19050">
            <a:solidFill>
              <a:srgbClr val="2AC1BC">
                <a:alpha val="50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415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2621280" y="655933"/>
            <a:ext cx="9539605" cy="3810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809931" y="246789"/>
            <a:ext cx="2922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종속변수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7701" y="174328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4491" y="174328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6096" y="174328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74328"/>
            <a:ext cx="481605" cy="481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6EA9A1-A7B1-7CE0-6508-C0031D4FD847}"/>
              </a:ext>
            </a:extLst>
          </p:cNvPr>
          <p:cNvSpPr txBox="1"/>
          <p:nvPr/>
        </p:nvSpPr>
        <p:spPr>
          <a:xfrm>
            <a:off x="1058535" y="1497843"/>
            <a:ext cx="211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치킨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C3A94-FE1F-6D9A-5DD1-E5D0CDC5D019}"/>
              </a:ext>
            </a:extLst>
          </p:cNvPr>
          <p:cNvSpPr txBox="1"/>
          <p:nvPr/>
        </p:nvSpPr>
        <p:spPr>
          <a:xfrm>
            <a:off x="1087120" y="1889440"/>
            <a:ext cx="4469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가장 배달 선호가 높은 음식 카테고리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하루 평균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7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회 주문횟수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최대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198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회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C306F9-D12E-AD61-C934-FACA561AF4B1}"/>
              </a:ext>
            </a:extLst>
          </p:cNvPr>
          <p:cNvSpPr txBox="1"/>
          <p:nvPr/>
        </p:nvSpPr>
        <p:spPr>
          <a:xfrm>
            <a:off x="6712365" y="1889440"/>
            <a:ext cx="4469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하루 평균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1.1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회 주문횟수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최대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44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회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79D44-C4B8-7AA2-8613-26E901CC3C8D}"/>
              </a:ext>
            </a:extLst>
          </p:cNvPr>
          <p:cNvSpPr/>
          <p:nvPr/>
        </p:nvSpPr>
        <p:spPr>
          <a:xfrm>
            <a:off x="6356656" y="155284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F4530-263C-A100-3459-FD046E8113D3}"/>
              </a:ext>
            </a:extLst>
          </p:cNvPr>
          <p:cNvSpPr txBox="1"/>
          <p:nvPr/>
        </p:nvSpPr>
        <p:spPr>
          <a:xfrm>
            <a:off x="6715759" y="1525196"/>
            <a:ext cx="174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피자</a:t>
            </a:r>
          </a:p>
        </p:txBody>
      </p:sp>
      <p:pic>
        <p:nvPicPr>
          <p:cNvPr id="16" name="그림 15" descr="차트이(가) 표시된 사진&#10;&#10;자동 생성된 설명">
            <a:extLst>
              <a:ext uri="{FF2B5EF4-FFF2-40B4-BE49-F238E27FC236}">
                <a16:creationId xmlns:a16="http://schemas.microsoft.com/office/drawing/2014/main" id="{55D19003-4940-1538-CCE3-FD6318EF62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0" y="3168000"/>
            <a:ext cx="2880000" cy="2880000"/>
          </a:xfrm>
          <a:prstGeom prst="rect">
            <a:avLst/>
          </a:prstGeom>
        </p:spPr>
      </p:pic>
      <p:pic>
        <p:nvPicPr>
          <p:cNvPr id="18" name="그림 17" descr="차트이(가) 표시된 사진&#10;&#10;자동 생성된 설명">
            <a:extLst>
              <a:ext uri="{FF2B5EF4-FFF2-40B4-BE49-F238E27FC236}">
                <a16:creationId xmlns:a16="http://schemas.microsoft.com/office/drawing/2014/main" id="{B2863ACB-64B7-58B8-C873-AFD03DD148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168000"/>
            <a:ext cx="2880000" cy="2880000"/>
          </a:xfrm>
          <a:prstGeom prst="rect">
            <a:avLst/>
          </a:prstGeom>
        </p:spPr>
      </p:pic>
      <p:pic>
        <p:nvPicPr>
          <p:cNvPr id="20" name="그림 19" descr="차트이(가) 표시된 사진&#10;&#10;자동 생성된 설명">
            <a:extLst>
              <a:ext uri="{FF2B5EF4-FFF2-40B4-BE49-F238E27FC236}">
                <a16:creationId xmlns:a16="http://schemas.microsoft.com/office/drawing/2014/main" id="{F960034E-6C50-AB54-D1E2-E9CA1DC71E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3168000"/>
            <a:ext cx="2880000" cy="28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72A1389-BBF5-2463-F4F9-6B9D4F394F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3168000"/>
            <a:ext cx="2880000" cy="28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C7A065A-FA22-1BA0-1ACE-A65BE92A53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000" y="2520000"/>
            <a:ext cx="4653553" cy="65537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E65AC7D-EEAD-205F-0081-98CF9125C1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4000" y="2520000"/>
            <a:ext cx="4673611" cy="6934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AA8C686-3D11-0A9C-BDB2-24249F10899B}"/>
              </a:ext>
            </a:extLst>
          </p:cNvPr>
          <p:cNvSpPr/>
          <p:nvPr/>
        </p:nvSpPr>
        <p:spPr>
          <a:xfrm>
            <a:off x="697536" y="152236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DAACC16-6851-72B2-96D9-80DEA6204605}"/>
              </a:ext>
            </a:extLst>
          </p:cNvPr>
          <p:cNvCxnSpPr>
            <a:cxnSpLocks/>
          </p:cNvCxnSpPr>
          <p:nvPr/>
        </p:nvCxnSpPr>
        <p:spPr>
          <a:xfrm flipV="1">
            <a:off x="6097479" y="2077409"/>
            <a:ext cx="0" cy="3663874"/>
          </a:xfrm>
          <a:prstGeom prst="line">
            <a:avLst/>
          </a:prstGeom>
          <a:ln w="19050">
            <a:solidFill>
              <a:srgbClr val="2AC1BC">
                <a:alpha val="50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390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2621280" y="655933"/>
            <a:ext cx="9539605" cy="3810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809931" y="246789"/>
            <a:ext cx="2922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종속변수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7701" y="174328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4491" y="174328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6096" y="174328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74328"/>
            <a:ext cx="481605" cy="481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6EA9A1-A7B1-7CE0-6508-C0031D4FD847}"/>
              </a:ext>
            </a:extLst>
          </p:cNvPr>
          <p:cNvSpPr txBox="1"/>
          <p:nvPr/>
        </p:nvSpPr>
        <p:spPr>
          <a:xfrm>
            <a:off x="1058535" y="1497843"/>
            <a:ext cx="211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아시안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/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양식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C3A94-FE1F-6D9A-5DD1-E5D0CDC5D019}"/>
              </a:ext>
            </a:extLst>
          </p:cNvPr>
          <p:cNvSpPr txBox="1"/>
          <p:nvPr/>
        </p:nvSpPr>
        <p:spPr>
          <a:xfrm>
            <a:off x="1087120" y="1889440"/>
            <a:ext cx="4469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범주 안에 들어있는 음식 품목이 포괄적임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C306F9-D12E-AD61-C934-FACA561AF4B1}"/>
              </a:ext>
            </a:extLst>
          </p:cNvPr>
          <p:cNvSpPr txBox="1"/>
          <p:nvPr/>
        </p:nvSpPr>
        <p:spPr>
          <a:xfrm>
            <a:off x="6712365" y="1889440"/>
            <a:ext cx="487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어플을 이용하지 않고 전화주문을 선호하는 것으로 판단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79D44-C4B8-7AA2-8613-26E901CC3C8D}"/>
              </a:ext>
            </a:extLst>
          </p:cNvPr>
          <p:cNvSpPr/>
          <p:nvPr/>
        </p:nvSpPr>
        <p:spPr>
          <a:xfrm>
            <a:off x="6336336" y="155284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F4530-263C-A100-3459-FD046E8113D3}"/>
              </a:ext>
            </a:extLst>
          </p:cNvPr>
          <p:cNvSpPr txBox="1"/>
          <p:nvPr/>
        </p:nvSpPr>
        <p:spPr>
          <a:xfrm>
            <a:off x="6715759" y="1525196"/>
            <a:ext cx="174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중식</a:t>
            </a:r>
          </a:p>
        </p:txBody>
      </p:sp>
      <p:pic>
        <p:nvPicPr>
          <p:cNvPr id="16" name="그림 15" descr="차트이(가) 표시된 사진&#10;&#10;자동 생성된 설명">
            <a:extLst>
              <a:ext uri="{FF2B5EF4-FFF2-40B4-BE49-F238E27FC236}">
                <a16:creationId xmlns:a16="http://schemas.microsoft.com/office/drawing/2014/main" id="{4D534780-DD22-BC03-B076-CA49061D45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3168000"/>
            <a:ext cx="2880000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6EA3673-B59C-A05D-9418-52254D2989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3168000"/>
            <a:ext cx="2880000" cy="2880000"/>
          </a:xfrm>
          <a:prstGeom prst="rect">
            <a:avLst/>
          </a:prstGeom>
        </p:spPr>
      </p:pic>
      <p:pic>
        <p:nvPicPr>
          <p:cNvPr id="20" name="그림 19" descr="차트이(가) 표시된 사진&#10;&#10;자동 생성된 설명">
            <a:extLst>
              <a:ext uri="{FF2B5EF4-FFF2-40B4-BE49-F238E27FC236}">
                <a16:creationId xmlns:a16="http://schemas.microsoft.com/office/drawing/2014/main" id="{80E39AB6-BE83-D2D1-1F88-B83757771A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0" y="3168000"/>
            <a:ext cx="2880000" cy="2880000"/>
          </a:xfrm>
          <a:prstGeom prst="rect">
            <a:avLst/>
          </a:prstGeom>
        </p:spPr>
      </p:pic>
      <p:pic>
        <p:nvPicPr>
          <p:cNvPr id="22" name="그림 21" descr="차트이(가) 표시된 사진&#10;&#10;자동 생성된 설명">
            <a:extLst>
              <a:ext uri="{FF2B5EF4-FFF2-40B4-BE49-F238E27FC236}">
                <a16:creationId xmlns:a16="http://schemas.microsoft.com/office/drawing/2014/main" id="{5ACBBE16-8B15-38DE-AD3B-FB5380D200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168000"/>
            <a:ext cx="2880000" cy="28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A5F9885-B34C-5073-05FC-60C4B98AF0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000" y="2339697"/>
            <a:ext cx="4799469" cy="6706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9278DA7-0D7C-3697-4661-D1D3EAC21A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4000" y="2340000"/>
            <a:ext cx="4765040" cy="6629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679AD44-E3F3-C6CB-81A6-01BB7295CF55}"/>
              </a:ext>
            </a:extLst>
          </p:cNvPr>
          <p:cNvSpPr/>
          <p:nvPr/>
        </p:nvSpPr>
        <p:spPr>
          <a:xfrm>
            <a:off x="697536" y="152236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4961B1-993F-8800-2128-E62A3A4CF43A}"/>
              </a:ext>
            </a:extLst>
          </p:cNvPr>
          <p:cNvCxnSpPr>
            <a:cxnSpLocks/>
          </p:cNvCxnSpPr>
          <p:nvPr/>
        </p:nvCxnSpPr>
        <p:spPr>
          <a:xfrm flipV="1">
            <a:off x="6097479" y="2077409"/>
            <a:ext cx="0" cy="3663874"/>
          </a:xfrm>
          <a:prstGeom prst="line">
            <a:avLst/>
          </a:prstGeom>
          <a:ln w="19050">
            <a:solidFill>
              <a:srgbClr val="2AC1BC">
                <a:alpha val="50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731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2621280" y="655933"/>
            <a:ext cx="9539605" cy="3810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809931" y="246789"/>
            <a:ext cx="2922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종속변수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7701" y="174328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4491" y="174328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6096" y="174328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74328"/>
            <a:ext cx="481605" cy="481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6EA9A1-A7B1-7CE0-6508-C0031D4FD847}"/>
              </a:ext>
            </a:extLst>
          </p:cNvPr>
          <p:cNvSpPr txBox="1"/>
          <p:nvPr/>
        </p:nvSpPr>
        <p:spPr>
          <a:xfrm>
            <a:off x="1058535" y="1497843"/>
            <a:ext cx="211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족발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/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보쌈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C3A94-FE1F-6D9A-5DD1-E5D0CDC5D019}"/>
              </a:ext>
            </a:extLst>
          </p:cNvPr>
          <p:cNvSpPr txBox="1"/>
          <p:nvPr/>
        </p:nvSpPr>
        <p:spPr>
          <a:xfrm>
            <a:off x="1087120" y="1889440"/>
            <a:ext cx="4469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일 평균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2.4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회 주문횟수 최대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72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회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C306F9-D12E-AD61-C934-FACA561AF4B1}"/>
              </a:ext>
            </a:extLst>
          </p:cNvPr>
          <p:cNvSpPr txBox="1"/>
          <p:nvPr/>
        </p:nvSpPr>
        <p:spPr>
          <a:xfrm>
            <a:off x="6712365" y="1889440"/>
            <a:ext cx="4469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일 평균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0.9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회 주문횟수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최대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42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회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79D44-C4B8-7AA2-8613-26E901CC3C8D}"/>
              </a:ext>
            </a:extLst>
          </p:cNvPr>
          <p:cNvSpPr/>
          <p:nvPr/>
        </p:nvSpPr>
        <p:spPr>
          <a:xfrm>
            <a:off x="6356656" y="155284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F4530-263C-A100-3459-FD046E8113D3}"/>
              </a:ext>
            </a:extLst>
          </p:cNvPr>
          <p:cNvSpPr txBox="1"/>
          <p:nvPr/>
        </p:nvSpPr>
        <p:spPr>
          <a:xfrm>
            <a:off x="6715759" y="1525196"/>
            <a:ext cx="174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야식</a:t>
            </a:r>
          </a:p>
        </p:txBody>
      </p:sp>
      <p:pic>
        <p:nvPicPr>
          <p:cNvPr id="16" name="그림 15" descr="차트이(가) 표시된 사진&#10;&#10;자동 생성된 설명">
            <a:extLst>
              <a:ext uri="{FF2B5EF4-FFF2-40B4-BE49-F238E27FC236}">
                <a16:creationId xmlns:a16="http://schemas.microsoft.com/office/drawing/2014/main" id="{9E14CDF1-A086-1843-AB24-642BDAD56B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168000"/>
            <a:ext cx="2880000" cy="2880000"/>
          </a:xfrm>
          <a:prstGeom prst="rect">
            <a:avLst/>
          </a:prstGeom>
        </p:spPr>
      </p:pic>
      <p:pic>
        <p:nvPicPr>
          <p:cNvPr id="18" name="그림 17" descr="차트이(가) 표시된 사진&#10;&#10;자동 생성된 설명">
            <a:extLst>
              <a:ext uri="{FF2B5EF4-FFF2-40B4-BE49-F238E27FC236}">
                <a16:creationId xmlns:a16="http://schemas.microsoft.com/office/drawing/2014/main" id="{D00C0881-2739-550E-0098-EC00E67E51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0" y="3168000"/>
            <a:ext cx="2880000" cy="28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625C834-854F-0984-EA2E-44A4A60050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3168000"/>
            <a:ext cx="2880000" cy="2880000"/>
          </a:xfrm>
          <a:prstGeom prst="rect">
            <a:avLst/>
          </a:prstGeom>
        </p:spPr>
      </p:pic>
      <p:pic>
        <p:nvPicPr>
          <p:cNvPr id="22" name="그림 21" descr="차트이(가) 표시된 사진&#10;&#10;자동 생성된 설명">
            <a:extLst>
              <a:ext uri="{FF2B5EF4-FFF2-40B4-BE49-F238E27FC236}">
                <a16:creationId xmlns:a16="http://schemas.microsoft.com/office/drawing/2014/main" id="{13920C6C-362F-2BD3-F923-76F8817C23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3168000"/>
            <a:ext cx="2880000" cy="28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11A18D1-25B4-0190-55E3-B8D9690007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000" y="2340000"/>
            <a:ext cx="4764185" cy="7011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8A01209-A9B1-CBD6-5310-1554BBA033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4000" y="2340000"/>
            <a:ext cx="4743709" cy="6706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EF7233A-2E61-A302-B87C-7A4A742B0787}"/>
              </a:ext>
            </a:extLst>
          </p:cNvPr>
          <p:cNvSpPr/>
          <p:nvPr/>
        </p:nvSpPr>
        <p:spPr>
          <a:xfrm>
            <a:off x="697536" y="152236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7D489E5-445C-9C92-7781-BD70C9314A64}"/>
              </a:ext>
            </a:extLst>
          </p:cNvPr>
          <p:cNvCxnSpPr>
            <a:cxnSpLocks/>
          </p:cNvCxnSpPr>
          <p:nvPr/>
        </p:nvCxnSpPr>
        <p:spPr>
          <a:xfrm flipV="1">
            <a:off x="6097479" y="2077409"/>
            <a:ext cx="0" cy="3663874"/>
          </a:xfrm>
          <a:prstGeom prst="line">
            <a:avLst/>
          </a:prstGeom>
          <a:ln w="19050">
            <a:solidFill>
              <a:srgbClr val="2AC1BC">
                <a:alpha val="50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535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2621280" y="655933"/>
            <a:ext cx="9539605" cy="3810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809931" y="246789"/>
            <a:ext cx="2922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종속변수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7701" y="174328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4491" y="174328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6096" y="174328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74328"/>
            <a:ext cx="481605" cy="481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6EA9A1-A7B1-7CE0-6508-C0031D4FD847}"/>
              </a:ext>
            </a:extLst>
          </p:cNvPr>
          <p:cNvSpPr txBox="1"/>
          <p:nvPr/>
        </p:nvSpPr>
        <p:spPr>
          <a:xfrm>
            <a:off x="1058535" y="1497843"/>
            <a:ext cx="211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찜탕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C3A94-FE1F-6D9A-5DD1-E5D0CDC5D019}"/>
              </a:ext>
            </a:extLst>
          </p:cNvPr>
          <p:cNvSpPr txBox="1"/>
          <p:nvPr/>
        </p:nvSpPr>
        <p:spPr>
          <a:xfrm>
            <a:off x="1087120" y="1889440"/>
            <a:ext cx="4469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일 평균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0.6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회 주문횟수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최대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24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회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C306F9-D12E-AD61-C934-FACA561AF4B1}"/>
              </a:ext>
            </a:extLst>
          </p:cNvPr>
          <p:cNvSpPr txBox="1"/>
          <p:nvPr/>
        </p:nvSpPr>
        <p:spPr>
          <a:xfrm>
            <a:off x="6712365" y="1889440"/>
            <a:ext cx="4469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일 평균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0.1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회 주문횟수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최대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17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회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79D44-C4B8-7AA2-8613-26E901CC3C8D}"/>
              </a:ext>
            </a:extLst>
          </p:cNvPr>
          <p:cNvSpPr/>
          <p:nvPr/>
        </p:nvSpPr>
        <p:spPr>
          <a:xfrm>
            <a:off x="6356656" y="155284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F4530-263C-A100-3459-FD046E8113D3}"/>
              </a:ext>
            </a:extLst>
          </p:cNvPr>
          <p:cNvSpPr txBox="1"/>
          <p:nvPr/>
        </p:nvSpPr>
        <p:spPr>
          <a:xfrm>
            <a:off x="6715759" y="1525196"/>
            <a:ext cx="174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도시락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51F6EA6-E781-D725-9084-C75D04CC7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3168000"/>
            <a:ext cx="2880000" cy="2880000"/>
          </a:xfrm>
          <a:prstGeom prst="rect">
            <a:avLst/>
          </a:prstGeom>
        </p:spPr>
      </p:pic>
      <p:pic>
        <p:nvPicPr>
          <p:cNvPr id="18" name="그림 17" descr="차트이(가) 표시된 사진&#10;&#10;자동 생성된 설명">
            <a:extLst>
              <a:ext uri="{FF2B5EF4-FFF2-40B4-BE49-F238E27FC236}">
                <a16:creationId xmlns:a16="http://schemas.microsoft.com/office/drawing/2014/main" id="{9E596763-2940-64BC-531E-223BAD1A67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3168000"/>
            <a:ext cx="2880000" cy="2880000"/>
          </a:xfrm>
          <a:prstGeom prst="rect">
            <a:avLst/>
          </a:prstGeom>
        </p:spPr>
      </p:pic>
      <p:pic>
        <p:nvPicPr>
          <p:cNvPr id="20" name="그림 19" descr="차트이(가) 표시된 사진&#10;&#10;자동 생성된 설명">
            <a:extLst>
              <a:ext uri="{FF2B5EF4-FFF2-40B4-BE49-F238E27FC236}">
                <a16:creationId xmlns:a16="http://schemas.microsoft.com/office/drawing/2014/main" id="{5287E365-8A75-928F-6B6B-3DBD0F9F96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0" y="3168000"/>
            <a:ext cx="2880000" cy="2880000"/>
          </a:xfrm>
          <a:prstGeom prst="rect">
            <a:avLst/>
          </a:prstGeom>
        </p:spPr>
      </p:pic>
      <p:pic>
        <p:nvPicPr>
          <p:cNvPr id="22" name="그림 21" descr="차트이(가) 표시된 사진&#10;&#10;자동 생성된 설명">
            <a:extLst>
              <a:ext uri="{FF2B5EF4-FFF2-40B4-BE49-F238E27FC236}">
                <a16:creationId xmlns:a16="http://schemas.microsoft.com/office/drawing/2014/main" id="{2A2D8441-F3DD-9ACF-398D-8BFA1990B9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168000"/>
            <a:ext cx="2880000" cy="28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8D55683-AF6D-8C7F-7D64-0FD2272722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000" y="2340000"/>
            <a:ext cx="4726379" cy="6934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79CF866-200F-8725-D266-633603FFC9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4000" y="2340000"/>
            <a:ext cx="4712875" cy="6629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8D482E7-9AAC-E224-8DDB-59B7C46CE8D6}"/>
              </a:ext>
            </a:extLst>
          </p:cNvPr>
          <p:cNvSpPr/>
          <p:nvPr/>
        </p:nvSpPr>
        <p:spPr>
          <a:xfrm>
            <a:off x="697536" y="152236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E096427-B131-28E0-4F5B-6833E3661D85}"/>
              </a:ext>
            </a:extLst>
          </p:cNvPr>
          <p:cNvCxnSpPr>
            <a:cxnSpLocks/>
          </p:cNvCxnSpPr>
          <p:nvPr/>
        </p:nvCxnSpPr>
        <p:spPr>
          <a:xfrm flipV="1">
            <a:off x="6097479" y="2077409"/>
            <a:ext cx="0" cy="3663874"/>
          </a:xfrm>
          <a:prstGeom prst="line">
            <a:avLst/>
          </a:prstGeom>
          <a:ln w="19050">
            <a:solidFill>
              <a:srgbClr val="2AC1BC">
                <a:alpha val="50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203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C975207-5430-3D9C-315C-F718FFBB2F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F52335-3A86-32CF-D827-B52FF4C1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249" y="3249354"/>
            <a:ext cx="4715861" cy="33618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2C7E06-9676-F414-AF52-1EC2FFB54642}"/>
              </a:ext>
            </a:extLst>
          </p:cNvPr>
          <p:cNvSpPr/>
          <p:nvPr/>
        </p:nvSpPr>
        <p:spPr>
          <a:xfrm>
            <a:off x="10532933" y="4530033"/>
            <a:ext cx="620257" cy="725885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D07FC1-A15A-444E-912B-E76348AA35AE}"/>
              </a:ext>
            </a:extLst>
          </p:cNvPr>
          <p:cNvSpPr/>
          <p:nvPr/>
        </p:nvSpPr>
        <p:spPr>
          <a:xfrm>
            <a:off x="10103725" y="4872562"/>
            <a:ext cx="620257" cy="530180"/>
          </a:xfrm>
          <a:prstGeom prst="rect">
            <a:avLst/>
          </a:prstGeom>
          <a:solidFill>
            <a:srgbClr val="F2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1E91A-2D4E-595D-4DE2-18DB84AA67E0}"/>
              </a:ext>
            </a:extLst>
          </p:cNvPr>
          <p:cNvSpPr txBox="1"/>
          <p:nvPr/>
        </p:nvSpPr>
        <p:spPr>
          <a:xfrm>
            <a:off x="223935" y="622432"/>
            <a:ext cx="21950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  <a:endParaRPr lang="ko-KR" altLang="en-US" sz="7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AC889-323C-691E-5AF4-C55847046EDE}"/>
              </a:ext>
            </a:extLst>
          </p:cNvPr>
          <p:cNvSpPr txBox="1"/>
          <p:nvPr/>
        </p:nvSpPr>
        <p:spPr>
          <a:xfrm>
            <a:off x="606490" y="1983528"/>
            <a:ext cx="638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계획</a:t>
            </a:r>
            <a:endParaRPr lang="en-US" altLang="ko-KR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6E59B6-3FF7-888B-1A82-D5513DF7D7C3}"/>
              </a:ext>
            </a:extLst>
          </p:cNvPr>
          <p:cNvSpPr txBox="1"/>
          <p:nvPr/>
        </p:nvSpPr>
        <p:spPr>
          <a:xfrm>
            <a:off x="600269" y="2863713"/>
            <a:ext cx="6382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방법론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종속변수 정리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030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2271088" y="703363"/>
            <a:ext cx="9889797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809931" y="224562"/>
            <a:ext cx="2922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방법론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0940" y="159479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8358" y="159479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02552" y="159479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6746" y="159479"/>
            <a:ext cx="481605" cy="4816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7A17CE-EA9A-4496-AFA6-ECEA34CD3B6A}"/>
              </a:ext>
            </a:extLst>
          </p:cNvPr>
          <p:cNvSpPr/>
          <p:nvPr/>
        </p:nvSpPr>
        <p:spPr>
          <a:xfrm>
            <a:off x="1124256" y="1983688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623E9-158A-7F5F-3730-05A918A70372}"/>
              </a:ext>
            </a:extLst>
          </p:cNvPr>
          <p:cNvSpPr txBox="1"/>
          <p:nvPr/>
        </p:nvSpPr>
        <p:spPr>
          <a:xfrm>
            <a:off x="1503680" y="1945879"/>
            <a:ext cx="547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Multi-Class Classification 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3B78D8-AAD7-CAF3-E8EE-7988ADAE5F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177" b="26637"/>
          <a:stretch/>
        </p:blipFill>
        <p:spPr>
          <a:xfrm>
            <a:off x="1124256" y="2853911"/>
            <a:ext cx="6880405" cy="26969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080D01-2748-8C7E-E04A-7799A64365E6}"/>
              </a:ext>
            </a:extLst>
          </p:cNvPr>
          <p:cNvSpPr txBox="1"/>
          <p:nvPr/>
        </p:nvSpPr>
        <p:spPr>
          <a:xfrm>
            <a:off x="1538093" y="2304756"/>
            <a:ext cx="6466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현재 가지고 있는 종속변수가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14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개이기 때문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이진분류를 사용할 수 없음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1689D2-FC5A-5B49-9C29-325DC2A1D035}"/>
              </a:ext>
            </a:extLst>
          </p:cNvPr>
          <p:cNvSpPr txBox="1"/>
          <p:nvPr/>
        </p:nvSpPr>
        <p:spPr>
          <a:xfrm>
            <a:off x="8790325" y="4017701"/>
            <a:ext cx="2943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“</a:t>
            </a:r>
            <a:r>
              <a:rPr lang="ko-KR" altLang="en-US" sz="18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많은 시간 소요 예상</a:t>
            </a:r>
            <a:r>
              <a:rPr lang="en-US" altLang="ko-KR" sz="18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”       </a:t>
            </a:r>
          </a:p>
        </p:txBody>
      </p:sp>
      <p:pic>
        <p:nvPicPr>
          <p:cNvPr id="17" name="그래픽 16" descr="아래쪽 화살표 단색으로 채워진">
            <a:extLst>
              <a:ext uri="{FF2B5EF4-FFF2-40B4-BE49-F238E27FC236}">
                <a16:creationId xmlns:a16="http://schemas.microsoft.com/office/drawing/2014/main" id="{22A8C057-DFC6-A615-F514-D3937812EE1F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8230455" y="3878367"/>
            <a:ext cx="864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2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C975207-5430-3D9C-315C-F718FFBB2F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F52335-3A86-32CF-D827-B52FF4C1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249" y="3249354"/>
            <a:ext cx="4715861" cy="33618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2C7E06-9676-F414-AF52-1EC2FFB54642}"/>
              </a:ext>
            </a:extLst>
          </p:cNvPr>
          <p:cNvSpPr/>
          <p:nvPr/>
        </p:nvSpPr>
        <p:spPr>
          <a:xfrm>
            <a:off x="10532933" y="4530033"/>
            <a:ext cx="620257" cy="725885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D07FC1-A15A-444E-912B-E76348AA35AE}"/>
              </a:ext>
            </a:extLst>
          </p:cNvPr>
          <p:cNvSpPr/>
          <p:nvPr/>
        </p:nvSpPr>
        <p:spPr>
          <a:xfrm>
            <a:off x="10103725" y="4872562"/>
            <a:ext cx="620257" cy="530180"/>
          </a:xfrm>
          <a:prstGeom prst="rect">
            <a:avLst/>
          </a:prstGeom>
          <a:solidFill>
            <a:srgbClr val="F2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1E91A-2D4E-595D-4DE2-18DB84AA67E0}"/>
              </a:ext>
            </a:extLst>
          </p:cNvPr>
          <p:cNvSpPr txBox="1"/>
          <p:nvPr/>
        </p:nvSpPr>
        <p:spPr>
          <a:xfrm>
            <a:off x="223935" y="622432"/>
            <a:ext cx="21950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</a:t>
            </a:r>
            <a:endParaRPr lang="ko-KR" altLang="en-US" sz="7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AC889-323C-691E-5AF4-C55847046EDE}"/>
              </a:ext>
            </a:extLst>
          </p:cNvPr>
          <p:cNvSpPr txBox="1"/>
          <p:nvPr/>
        </p:nvSpPr>
        <p:spPr>
          <a:xfrm>
            <a:off x="606490" y="1983528"/>
            <a:ext cx="6382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및 </a:t>
            </a:r>
            <a:endParaRPr lang="en-US" altLang="ko-KR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소개</a:t>
            </a:r>
            <a:endParaRPr lang="en-US" altLang="ko-KR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572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2316480" y="694033"/>
            <a:ext cx="9844405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FE4D10-94D6-625B-7D79-203D99E42E8D}"/>
              </a:ext>
            </a:extLst>
          </p:cNvPr>
          <p:cNvSpPr txBox="1"/>
          <p:nvPr/>
        </p:nvSpPr>
        <p:spPr>
          <a:xfrm>
            <a:off x="6492677" y="4032470"/>
            <a:ext cx="61844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음식 품목인 몇가지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종속변수를 선택하여 진행할 예정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809931" y="233891"/>
            <a:ext cx="2922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방법론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B2CD36-83B0-30F8-2CC1-1F6295CA4676}"/>
              </a:ext>
            </a:extLst>
          </p:cNvPr>
          <p:cNvSpPr txBox="1"/>
          <p:nvPr/>
        </p:nvSpPr>
        <p:spPr>
          <a:xfrm>
            <a:off x="6801082" y="1850836"/>
            <a:ext cx="55676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각종 배달 앱의 음식 카테고리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확인 후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</a:t>
            </a:r>
          </a:p>
          <a:p>
            <a:pPr algn="ctr"/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명확하게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“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특정 음식 품목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”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을 나타내는 카테고리만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사용할 예정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</a:t>
            </a:r>
            <a:endParaRPr lang="en-US" altLang="ko-KR" sz="16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88F05D-2BD4-6F58-1DDF-F94D95CB9594}"/>
              </a:ext>
            </a:extLst>
          </p:cNvPr>
          <p:cNvGrpSpPr/>
          <p:nvPr/>
        </p:nvGrpSpPr>
        <p:grpSpPr>
          <a:xfrm>
            <a:off x="831703" y="1359172"/>
            <a:ext cx="7701026" cy="5147470"/>
            <a:chOff x="1073332" y="1277256"/>
            <a:chExt cx="7701026" cy="514747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9B6A59D-BA68-BFED-4E2B-1FE0C8B9DD3E}"/>
                </a:ext>
              </a:extLst>
            </p:cNvPr>
            <p:cNvGrpSpPr/>
            <p:nvPr/>
          </p:nvGrpSpPr>
          <p:grpSpPr>
            <a:xfrm>
              <a:off x="1073332" y="1277256"/>
              <a:ext cx="6820988" cy="5147470"/>
              <a:chOff x="1073332" y="1277256"/>
              <a:chExt cx="6820988" cy="514747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BB73ADE-4951-2079-6B05-ABA2808B01F0}"/>
                  </a:ext>
                </a:extLst>
              </p:cNvPr>
              <p:cNvSpPr/>
              <p:nvPr/>
            </p:nvSpPr>
            <p:spPr>
              <a:xfrm>
                <a:off x="1197428" y="1277256"/>
                <a:ext cx="4464000" cy="2988000"/>
              </a:xfrm>
              <a:prstGeom prst="rect">
                <a:avLst/>
              </a:prstGeom>
              <a:solidFill>
                <a:srgbClr val="FF5050"/>
              </a:solidFill>
              <a:ln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CE19C361-12D3-3D7A-3488-5B8936DB4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9428" y="1349256"/>
                <a:ext cx="4320000" cy="2844000"/>
              </a:xfrm>
              <a:prstGeom prst="rect">
                <a:avLst/>
              </a:prstGeom>
            </p:spPr>
          </p:pic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49655CC-F561-B5C8-32C4-62674AEB2AFB}"/>
                  </a:ext>
                </a:extLst>
              </p:cNvPr>
              <p:cNvGrpSpPr/>
              <p:nvPr/>
            </p:nvGrpSpPr>
            <p:grpSpPr>
              <a:xfrm>
                <a:off x="3050903" y="3220726"/>
                <a:ext cx="4392000" cy="3204000"/>
                <a:chOff x="3052911" y="3037840"/>
                <a:chExt cx="4594397" cy="3383112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6967FAE9-7E8B-6039-6135-1226C8329C04}"/>
                    </a:ext>
                  </a:extLst>
                </p:cNvPr>
                <p:cNvSpPr/>
                <p:nvPr/>
              </p:nvSpPr>
              <p:spPr>
                <a:xfrm>
                  <a:off x="3052911" y="3037840"/>
                  <a:ext cx="4594397" cy="3383112"/>
                </a:xfrm>
                <a:prstGeom prst="rect">
                  <a:avLst/>
                </a:prstGeom>
                <a:solidFill>
                  <a:srgbClr val="2AC1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1325772C-ABBC-6E1C-3E0F-A74648BF29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28085" y="3113865"/>
                  <a:ext cx="4444051" cy="3231062"/>
                </a:xfrm>
                <a:prstGeom prst="rect">
                  <a:avLst/>
                </a:prstGeom>
              </p:spPr>
            </p:pic>
          </p:grp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F8A75BE4-7C01-48C9-98CB-361769ED6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8959" y="1932016"/>
                <a:ext cx="2315361" cy="0"/>
              </a:xfrm>
              <a:prstGeom prst="line">
                <a:avLst/>
              </a:prstGeom>
              <a:ln w="28575">
                <a:solidFill>
                  <a:srgbClr val="2AC1BC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F18D513-6902-1088-CBC5-162D2E763BBD}"/>
                  </a:ext>
                </a:extLst>
              </p:cNvPr>
              <p:cNvSpPr txBox="1"/>
              <p:nvPr/>
            </p:nvSpPr>
            <p:spPr>
              <a:xfrm>
                <a:off x="1073332" y="4288578"/>
                <a:ext cx="103632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 </a:t>
                </a:r>
                <a:r>
                  <a:rPr lang="en-US" altLang="ko-KR" sz="1600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[</a:t>
                </a:r>
                <a:r>
                  <a:rPr lang="ko-KR" altLang="en-US" sz="1600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요기요</a:t>
                </a:r>
                <a:r>
                  <a:rPr lang="en-US" altLang="ko-KR" sz="1600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]</a:t>
                </a:r>
                <a:r>
                  <a:rPr lang="ko-KR" altLang="en-US" sz="1600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 </a:t>
                </a:r>
                <a:endParaRPr lang="ko-KR" altLang="en-US" sz="1600" dirty="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48ECAA-D84B-2FF2-66A1-4408F1CD5548}"/>
                </a:ext>
              </a:extLst>
            </p:cNvPr>
            <p:cNvSpPr txBox="1"/>
            <p:nvPr/>
          </p:nvSpPr>
          <p:spPr>
            <a:xfrm>
              <a:off x="7377358" y="6077483"/>
              <a:ext cx="1397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[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배달의 민족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]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</a:t>
              </a:r>
              <a:endParaRPr lang="ko-KR" altLang="en-US" sz="1600" dirty="0"/>
            </a:p>
          </p:txBody>
        </p:sp>
      </p:grpSp>
      <p:pic>
        <p:nvPicPr>
          <p:cNvPr id="30" name="그래픽 29" descr="아래쪽 화살표 단색으로 채워진">
            <a:extLst>
              <a:ext uri="{FF2B5EF4-FFF2-40B4-BE49-F238E27FC236}">
                <a16:creationId xmlns:a16="http://schemas.microsoft.com/office/drawing/2014/main" id="{8D7EFA4D-00B8-B34A-69C1-668DA1191F1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88922" y="3271540"/>
            <a:ext cx="792000" cy="540000"/>
          </a:xfrm>
          <a:prstGeom prst="rect">
            <a:avLst/>
          </a:prstGeom>
        </p:spPr>
      </p:pic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51340C6B-1312-79B2-8F65-7F5239313C30}"/>
              </a:ext>
            </a:extLst>
          </p:cNvPr>
          <p:cNvSpPr/>
          <p:nvPr/>
        </p:nvSpPr>
        <p:spPr>
          <a:xfrm>
            <a:off x="8094651" y="4472436"/>
            <a:ext cx="1557349" cy="137050"/>
          </a:xfrm>
          <a:prstGeom prst="parallelogram">
            <a:avLst/>
          </a:prstGeom>
          <a:solidFill>
            <a:srgbClr val="2AC1BC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종 단색으로 채워진">
            <a:extLst>
              <a:ext uri="{FF2B5EF4-FFF2-40B4-BE49-F238E27FC236}">
                <a16:creationId xmlns:a16="http://schemas.microsoft.com/office/drawing/2014/main" id="{99CCAEE3-580E-9AC7-8A52-B585C3BA9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90940" y="159479"/>
            <a:ext cx="481605" cy="481605"/>
          </a:xfrm>
          <a:prstGeom prst="rect">
            <a:avLst/>
          </a:prstGeom>
        </p:spPr>
      </p:pic>
      <p:pic>
        <p:nvPicPr>
          <p:cNvPr id="34" name="그래픽 33" descr="종 윤곽선">
            <a:extLst>
              <a:ext uri="{FF2B5EF4-FFF2-40B4-BE49-F238E27FC236}">
                <a16:creationId xmlns:a16="http://schemas.microsoft.com/office/drawing/2014/main" id="{5A724DE1-BF27-5E3F-76AC-9858997E2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58358" y="159479"/>
            <a:ext cx="481605" cy="481605"/>
          </a:xfrm>
          <a:prstGeom prst="rect">
            <a:avLst/>
          </a:prstGeom>
        </p:spPr>
      </p:pic>
      <p:pic>
        <p:nvPicPr>
          <p:cNvPr id="35" name="그래픽 34" descr="종 윤곽선">
            <a:extLst>
              <a:ext uri="{FF2B5EF4-FFF2-40B4-BE49-F238E27FC236}">
                <a16:creationId xmlns:a16="http://schemas.microsoft.com/office/drawing/2014/main" id="{89AF3594-FDD6-7D7F-63A0-15A1897C35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02552" y="159479"/>
            <a:ext cx="481605" cy="481605"/>
          </a:xfrm>
          <a:prstGeom prst="rect">
            <a:avLst/>
          </a:prstGeom>
        </p:spPr>
      </p:pic>
      <p:pic>
        <p:nvPicPr>
          <p:cNvPr id="36" name="그래픽 35" descr="종 윤곽선">
            <a:extLst>
              <a:ext uri="{FF2B5EF4-FFF2-40B4-BE49-F238E27FC236}">
                <a16:creationId xmlns:a16="http://schemas.microsoft.com/office/drawing/2014/main" id="{EB10F5E7-4859-108E-6B50-CD4D0CBA7E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46746" y="159479"/>
            <a:ext cx="481605" cy="48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8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 descr="아래쪽 화살표 단색으로 채워진">
            <a:extLst>
              <a:ext uri="{FF2B5EF4-FFF2-40B4-BE49-F238E27FC236}">
                <a16:creationId xmlns:a16="http://schemas.microsoft.com/office/drawing/2014/main" id="{F5C8061A-DA99-2450-5728-EF74C9DD0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4800777" y="3727615"/>
            <a:ext cx="914400" cy="7423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24EF00-BA7D-114B-0308-F38AC52A1A9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12078" y="2281254"/>
            <a:ext cx="3420000" cy="37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3E06CE-3F22-FC89-948E-8AFCA1CED38B}"/>
              </a:ext>
            </a:extLst>
          </p:cNvPr>
          <p:cNvSpPr txBox="1"/>
          <p:nvPr/>
        </p:nvSpPr>
        <p:spPr>
          <a:xfrm>
            <a:off x="920758" y="1814987"/>
            <a:ext cx="1036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[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현재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]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63923C47-227D-8393-958D-826532E4BA08}"/>
              </a:ext>
            </a:extLst>
          </p:cNvPr>
          <p:cNvSpPr/>
          <p:nvPr/>
        </p:nvSpPr>
        <p:spPr>
          <a:xfrm>
            <a:off x="9449380" y="4082877"/>
            <a:ext cx="1541436" cy="267277"/>
          </a:xfrm>
          <a:prstGeom prst="parallelogram">
            <a:avLst/>
          </a:prstGeom>
          <a:solidFill>
            <a:srgbClr val="2AC1B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72C78-4CF5-A185-9904-B02AE7CF02E6}"/>
              </a:ext>
            </a:extLst>
          </p:cNvPr>
          <p:cNvSpPr txBox="1"/>
          <p:nvPr/>
        </p:nvSpPr>
        <p:spPr>
          <a:xfrm>
            <a:off x="9211112" y="3872811"/>
            <a:ext cx="2017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“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시간 단축 효과</a:t>
            </a:r>
            <a:r>
              <a:rPr lang="en-US" altLang="ko-KR" sz="18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”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73CA77-A49E-CAF5-F2DB-7B88643F20FC}"/>
              </a:ext>
            </a:extLst>
          </p:cNvPr>
          <p:cNvSpPr txBox="1"/>
          <p:nvPr/>
        </p:nvSpPr>
        <p:spPr>
          <a:xfrm>
            <a:off x="5902517" y="1814987"/>
            <a:ext cx="1470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[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진행 방향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]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83DD881-0E76-B892-B9C8-BD8CA0E8731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13391" y="2965254"/>
            <a:ext cx="2700000" cy="30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61FECD9-49E0-9E40-C022-5AE5AEE0BD9F}"/>
              </a:ext>
            </a:extLst>
          </p:cNvPr>
          <p:cNvSpPr txBox="1"/>
          <p:nvPr/>
        </p:nvSpPr>
        <p:spPr>
          <a:xfrm>
            <a:off x="5974911" y="218943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-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야식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도시락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다른 음식 카테고리와 중복되기 때문에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선택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X</a:t>
            </a:r>
          </a:p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-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비슷한 카테고리일 경우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합쳐서 진행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23" name="Picture 2" descr="1. 배달의 민족 선택 배경">
            <a:extLst>
              <a:ext uri="{FF2B5EF4-FFF2-40B4-BE49-F238E27FC236}">
                <a16:creationId xmlns:a16="http://schemas.microsoft.com/office/drawing/2014/main" id="{49E74F86-34A1-B671-13D6-0856E3A01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63D3B3A-0537-9C46-A0F3-3A19EC3732F5}"/>
              </a:ext>
            </a:extLst>
          </p:cNvPr>
          <p:cNvCxnSpPr>
            <a:cxnSpLocks/>
          </p:cNvCxnSpPr>
          <p:nvPr/>
        </p:nvCxnSpPr>
        <p:spPr>
          <a:xfrm>
            <a:off x="2316480" y="694033"/>
            <a:ext cx="9844405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EB906F4-B77F-D96C-EABA-4E6AF8B25DB7}"/>
              </a:ext>
            </a:extLst>
          </p:cNvPr>
          <p:cNvSpPr txBox="1"/>
          <p:nvPr/>
        </p:nvSpPr>
        <p:spPr>
          <a:xfrm>
            <a:off x="809931" y="233891"/>
            <a:ext cx="2922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방법론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pic>
        <p:nvPicPr>
          <p:cNvPr id="26" name="그래픽 25" descr="종 단색으로 채워진">
            <a:extLst>
              <a:ext uri="{FF2B5EF4-FFF2-40B4-BE49-F238E27FC236}">
                <a16:creationId xmlns:a16="http://schemas.microsoft.com/office/drawing/2014/main" id="{9EE5F02F-8369-4628-6C67-FF42871CB4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90940" y="159479"/>
            <a:ext cx="481605" cy="481605"/>
          </a:xfrm>
          <a:prstGeom prst="rect">
            <a:avLst/>
          </a:prstGeom>
        </p:spPr>
      </p:pic>
      <p:pic>
        <p:nvPicPr>
          <p:cNvPr id="27" name="그래픽 26" descr="종 윤곽선">
            <a:extLst>
              <a:ext uri="{FF2B5EF4-FFF2-40B4-BE49-F238E27FC236}">
                <a16:creationId xmlns:a16="http://schemas.microsoft.com/office/drawing/2014/main" id="{2A6A612C-83D7-DF2F-8E84-C8297C7ABB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58358" y="159479"/>
            <a:ext cx="481605" cy="481605"/>
          </a:xfrm>
          <a:prstGeom prst="rect">
            <a:avLst/>
          </a:prstGeom>
        </p:spPr>
      </p:pic>
      <p:pic>
        <p:nvPicPr>
          <p:cNvPr id="28" name="그래픽 27" descr="종 윤곽선">
            <a:extLst>
              <a:ext uri="{FF2B5EF4-FFF2-40B4-BE49-F238E27FC236}">
                <a16:creationId xmlns:a16="http://schemas.microsoft.com/office/drawing/2014/main" id="{E98D7DBF-FE8A-67CB-4875-2B22CAA3B8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02552" y="159479"/>
            <a:ext cx="481605" cy="481605"/>
          </a:xfrm>
          <a:prstGeom prst="rect">
            <a:avLst/>
          </a:prstGeom>
        </p:spPr>
      </p:pic>
      <p:pic>
        <p:nvPicPr>
          <p:cNvPr id="29" name="그래픽 28" descr="종 윤곽선">
            <a:extLst>
              <a:ext uri="{FF2B5EF4-FFF2-40B4-BE49-F238E27FC236}">
                <a16:creationId xmlns:a16="http://schemas.microsoft.com/office/drawing/2014/main" id="{D397E8CA-27D2-2ECB-56CD-C3CFDDF67D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46746" y="159479"/>
            <a:ext cx="481605" cy="48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3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/>
      <p:bldP spid="10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F498D46-0758-D8B9-77ED-8719FB5081BB}"/>
              </a:ext>
            </a:extLst>
          </p:cNvPr>
          <p:cNvSpPr/>
          <p:nvPr/>
        </p:nvSpPr>
        <p:spPr>
          <a:xfrm>
            <a:off x="0" y="-97450"/>
            <a:ext cx="12192000" cy="4445930"/>
          </a:xfrm>
          <a:custGeom>
            <a:avLst/>
            <a:gdLst>
              <a:gd name="connsiteX0" fmla="*/ 3140 w 12192000"/>
              <a:gd name="connsiteY0" fmla="*/ 0 h 3923071"/>
              <a:gd name="connsiteX1" fmla="*/ 12188860 w 12192000"/>
              <a:gd name="connsiteY1" fmla="*/ 0 h 3923071"/>
              <a:gd name="connsiteX2" fmla="*/ 12192000 w 12192000"/>
              <a:gd name="connsiteY2" fmla="*/ 31151 h 3923071"/>
              <a:gd name="connsiteX3" fmla="*/ 12192000 w 12192000"/>
              <a:gd name="connsiteY3" fmla="*/ 3144668 h 3923071"/>
              <a:gd name="connsiteX4" fmla="*/ 11413597 w 12192000"/>
              <a:gd name="connsiteY4" fmla="*/ 3923071 h 3923071"/>
              <a:gd name="connsiteX5" fmla="*/ 778403 w 12192000"/>
              <a:gd name="connsiteY5" fmla="*/ 3923071 h 3923071"/>
              <a:gd name="connsiteX6" fmla="*/ 0 w 12192000"/>
              <a:gd name="connsiteY6" fmla="*/ 3144668 h 3923071"/>
              <a:gd name="connsiteX7" fmla="*/ 0 w 12192000"/>
              <a:gd name="connsiteY7" fmla="*/ 31151 h 3923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923071">
                <a:moveTo>
                  <a:pt x="3140" y="0"/>
                </a:moveTo>
                <a:lnTo>
                  <a:pt x="12188860" y="0"/>
                </a:lnTo>
                <a:lnTo>
                  <a:pt x="12192000" y="31151"/>
                </a:lnTo>
                <a:lnTo>
                  <a:pt x="12192000" y="3144668"/>
                </a:lnTo>
                <a:cubicBezTo>
                  <a:pt x="12192000" y="3574568"/>
                  <a:pt x="11843497" y="3923071"/>
                  <a:pt x="11413597" y="3923071"/>
                </a:cubicBezTo>
                <a:lnTo>
                  <a:pt x="778403" y="3923071"/>
                </a:lnTo>
                <a:cubicBezTo>
                  <a:pt x="348503" y="3923071"/>
                  <a:pt x="0" y="3574568"/>
                  <a:pt x="0" y="3144668"/>
                </a:cubicBezTo>
                <a:lnTo>
                  <a:pt x="0" y="31151"/>
                </a:lnTo>
                <a:close/>
              </a:path>
            </a:pathLst>
          </a:custGeom>
          <a:solidFill>
            <a:srgbClr val="2AC1BC"/>
          </a:solidFill>
          <a:ln w="57150"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C8548D-4497-A3C1-2032-D7A560B30DA7}"/>
              </a:ext>
            </a:extLst>
          </p:cNvPr>
          <p:cNvSpPr/>
          <p:nvPr/>
        </p:nvSpPr>
        <p:spPr>
          <a:xfrm>
            <a:off x="1697111" y="2744511"/>
            <a:ext cx="8970889" cy="118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91707-DC43-2A2C-C1E9-5518B359BA9C}"/>
              </a:ext>
            </a:extLst>
          </p:cNvPr>
          <p:cNvSpPr txBox="1"/>
          <p:nvPr/>
        </p:nvSpPr>
        <p:spPr>
          <a:xfrm>
            <a:off x="2815314" y="3024631"/>
            <a:ext cx="5153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THANK YOU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F68F6-9DFE-C935-FA6A-6442328B0E31}"/>
              </a:ext>
            </a:extLst>
          </p:cNvPr>
          <p:cNvSpPr txBox="1"/>
          <p:nvPr/>
        </p:nvSpPr>
        <p:spPr>
          <a:xfrm>
            <a:off x="1602658" y="2256828"/>
            <a:ext cx="2713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Data mining 4</a:t>
            </a:r>
            <a:r>
              <a:rPr lang="ko-KR" altLang="en-US" sz="2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조</a:t>
            </a:r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EB46125C-21B1-1635-FE3C-3113624F0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1585" y="2880933"/>
            <a:ext cx="914400" cy="91440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DC698A06-2A59-2541-1F7C-3D0E5556B7F1}"/>
              </a:ext>
            </a:extLst>
          </p:cNvPr>
          <p:cNvSpPr/>
          <p:nvPr/>
        </p:nvSpPr>
        <p:spPr>
          <a:xfrm rot="10800000">
            <a:off x="3610180" y="2462909"/>
            <a:ext cx="151591" cy="12076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2895251-0465-74AB-0CA4-F8190BC55F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99" t="5305" b="90222"/>
          <a:stretch/>
        </p:blipFill>
        <p:spPr>
          <a:xfrm>
            <a:off x="8788591" y="2202579"/>
            <a:ext cx="1902559" cy="53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30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3844211" y="722025"/>
            <a:ext cx="8316674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809930" y="271213"/>
            <a:ext cx="3034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5718" y="168264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40247" y="168264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4776" y="168264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68264"/>
            <a:ext cx="481605" cy="481605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C7CE4361-09F5-3994-38EB-7899E429DEF4}"/>
              </a:ext>
            </a:extLst>
          </p:cNvPr>
          <p:cNvGrpSpPr/>
          <p:nvPr/>
        </p:nvGrpSpPr>
        <p:grpSpPr>
          <a:xfrm>
            <a:off x="940212" y="2529403"/>
            <a:ext cx="2673340" cy="3687484"/>
            <a:chOff x="940212" y="2529403"/>
            <a:chExt cx="2673340" cy="3687484"/>
          </a:xfrm>
        </p:grpSpPr>
        <p:pic>
          <p:nvPicPr>
            <p:cNvPr id="6150" name="Picture 6" descr="MENU ·">
              <a:extLst>
                <a:ext uri="{FF2B5EF4-FFF2-40B4-BE49-F238E27FC236}">
                  <a16:creationId xmlns:a16="http://schemas.microsoft.com/office/drawing/2014/main" id="{132B14AD-FE07-34E7-CAD6-C5E0938D3C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6" t="22414" r="26490" b="6099"/>
            <a:stretch/>
          </p:blipFill>
          <p:spPr bwMode="auto">
            <a:xfrm>
              <a:off x="1057452" y="4083299"/>
              <a:ext cx="2304000" cy="2133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D5D125-A46E-1608-001D-C57E6E26DE62}"/>
                </a:ext>
              </a:extLst>
            </p:cNvPr>
            <p:cNvGrpSpPr/>
            <p:nvPr/>
          </p:nvGrpSpPr>
          <p:grpSpPr>
            <a:xfrm>
              <a:off x="940212" y="2529403"/>
              <a:ext cx="2673340" cy="1515466"/>
              <a:chOff x="940212" y="2529403"/>
              <a:chExt cx="2673340" cy="1515466"/>
            </a:xfrm>
          </p:grpSpPr>
          <p:pic>
            <p:nvPicPr>
              <p:cNvPr id="4" name="그래픽 3" descr="눈 단색으로 채워진">
                <a:extLst>
                  <a:ext uri="{FF2B5EF4-FFF2-40B4-BE49-F238E27FC236}">
                    <a16:creationId xmlns:a16="http://schemas.microsoft.com/office/drawing/2014/main" id="{FC3FCCE3-43D6-C937-2225-D483EE1B6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04124" y="2583483"/>
                <a:ext cx="1231642" cy="1461386"/>
              </a:xfrm>
              <a:prstGeom prst="rect">
                <a:avLst/>
              </a:prstGeom>
            </p:spPr>
          </p:pic>
          <p:pic>
            <p:nvPicPr>
              <p:cNvPr id="25" name="그래픽 24" descr="눈 단색으로 채워진">
                <a:extLst>
                  <a:ext uri="{FF2B5EF4-FFF2-40B4-BE49-F238E27FC236}">
                    <a16:creationId xmlns:a16="http://schemas.microsoft.com/office/drawing/2014/main" id="{2736C5B7-98EA-80D2-7410-AA6EC7C1F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0212" y="2529403"/>
                <a:ext cx="1231642" cy="1461386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357069-18E5-4DD9-5F47-756AF1EF9841}"/>
                  </a:ext>
                </a:extLst>
              </p:cNvPr>
              <p:cNvSpPr txBox="1"/>
              <p:nvPr/>
            </p:nvSpPr>
            <p:spPr>
              <a:xfrm>
                <a:off x="2019558" y="3057958"/>
                <a:ext cx="159399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400" dirty="0">
                    <a:solidFill>
                      <a:schemeClr val="accent5">
                        <a:lumMod val="50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추운 날</a:t>
                </a: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D5B1ECB-632F-C9FF-0EB3-A6C5656B0A5C}"/>
              </a:ext>
            </a:extLst>
          </p:cNvPr>
          <p:cNvGrpSpPr/>
          <p:nvPr/>
        </p:nvGrpSpPr>
        <p:grpSpPr>
          <a:xfrm>
            <a:off x="4884491" y="2641784"/>
            <a:ext cx="2423018" cy="3575103"/>
            <a:chOff x="4912650" y="2641784"/>
            <a:chExt cx="2423018" cy="3575103"/>
          </a:xfrm>
        </p:grpSpPr>
        <p:pic>
          <p:nvPicPr>
            <p:cNvPr id="6148" name="Picture 4" descr="해물파전 5대 천왕 | 더블유 코리아 (W Korea)">
              <a:extLst>
                <a:ext uri="{FF2B5EF4-FFF2-40B4-BE49-F238E27FC236}">
                  <a16:creationId xmlns:a16="http://schemas.microsoft.com/office/drawing/2014/main" id="{C2486AE5-2EFC-720A-9DAD-CA17FBAE1C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6967" y="3957334"/>
              <a:ext cx="2304000" cy="2259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A5BD0F1-6A9F-BEC2-E002-99A8195825A5}"/>
                </a:ext>
              </a:extLst>
            </p:cNvPr>
            <p:cNvGrpSpPr/>
            <p:nvPr/>
          </p:nvGrpSpPr>
          <p:grpSpPr>
            <a:xfrm>
              <a:off x="4912650" y="2641784"/>
              <a:ext cx="2423018" cy="1058399"/>
              <a:chOff x="4912650" y="2641784"/>
              <a:chExt cx="2423018" cy="1058399"/>
            </a:xfrm>
          </p:grpSpPr>
          <p:pic>
            <p:nvPicPr>
              <p:cNvPr id="8" name="그래픽 7" descr="포괄 단색으로 채워진">
                <a:extLst>
                  <a:ext uri="{FF2B5EF4-FFF2-40B4-BE49-F238E27FC236}">
                    <a16:creationId xmlns:a16="http://schemas.microsoft.com/office/drawing/2014/main" id="{04E80FD6-B949-431A-D81D-E3D984D37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20647012">
                <a:off x="4976562" y="2695864"/>
                <a:ext cx="969261" cy="1004319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D5ACC7-8A99-B55A-762D-774B2C638B2A}"/>
                  </a:ext>
                </a:extLst>
              </p:cNvPr>
              <p:cNvSpPr txBox="1"/>
              <p:nvPr/>
            </p:nvSpPr>
            <p:spPr>
              <a:xfrm>
                <a:off x="5741674" y="3057958"/>
                <a:ext cx="159399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400" dirty="0" err="1">
                    <a:solidFill>
                      <a:schemeClr val="accent5">
                        <a:lumMod val="50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비오는</a:t>
                </a:r>
                <a:r>
                  <a:rPr lang="ko-KR" altLang="en-US" sz="2400" dirty="0">
                    <a:solidFill>
                      <a:schemeClr val="accent5">
                        <a:lumMod val="50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날</a:t>
                </a:r>
              </a:p>
            </p:txBody>
          </p:sp>
          <p:pic>
            <p:nvPicPr>
              <p:cNvPr id="12" name="그래픽 11" descr="포괄 단색으로 채워진">
                <a:extLst>
                  <a:ext uri="{FF2B5EF4-FFF2-40B4-BE49-F238E27FC236}">
                    <a16:creationId xmlns:a16="http://schemas.microsoft.com/office/drawing/2014/main" id="{F2BA463A-DCB5-E298-F37B-0E313D5DA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0647012">
                <a:off x="4912650" y="2641784"/>
                <a:ext cx="969261" cy="1004319"/>
              </a:xfrm>
              <a:prstGeom prst="rect">
                <a:avLst/>
              </a:prstGeom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DA9F852-CBE1-412F-3E62-7072396AF547}"/>
              </a:ext>
            </a:extLst>
          </p:cNvPr>
          <p:cNvGrpSpPr/>
          <p:nvPr/>
        </p:nvGrpSpPr>
        <p:grpSpPr>
          <a:xfrm>
            <a:off x="8723247" y="2640055"/>
            <a:ext cx="2411301" cy="3576832"/>
            <a:chOff x="8682039" y="2640055"/>
            <a:chExt cx="2411301" cy="3576832"/>
          </a:xfrm>
        </p:grpSpPr>
        <p:pic>
          <p:nvPicPr>
            <p:cNvPr id="6146" name="Picture 2" descr="롯데리아가 새롭게 출시한 빙수 신제품 2종 중 하나인 고봉 팥빙수. [사진 롯데리아] ">
              <a:extLst>
                <a:ext uri="{FF2B5EF4-FFF2-40B4-BE49-F238E27FC236}">
                  <a16:creationId xmlns:a16="http://schemas.microsoft.com/office/drawing/2014/main" id="{22E19FA8-836D-ECBC-73C7-E33406069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512" y="3917894"/>
              <a:ext cx="2304000" cy="2298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382DD33-9F32-0011-DAF3-BCB2D47A3D82}"/>
                </a:ext>
              </a:extLst>
            </p:cNvPr>
            <p:cNvGrpSpPr/>
            <p:nvPr/>
          </p:nvGrpSpPr>
          <p:grpSpPr>
            <a:xfrm>
              <a:off x="8682039" y="2640055"/>
              <a:ext cx="2411301" cy="968480"/>
              <a:chOff x="8682039" y="2640055"/>
              <a:chExt cx="2411301" cy="968480"/>
            </a:xfrm>
          </p:grpSpPr>
          <p:pic>
            <p:nvPicPr>
              <p:cNvPr id="11" name="그래픽 10" descr="일 단색으로 채워진">
                <a:extLst>
                  <a:ext uri="{FF2B5EF4-FFF2-40B4-BE49-F238E27FC236}">
                    <a16:creationId xmlns:a16="http://schemas.microsoft.com/office/drawing/2014/main" id="{C400C4E5-EECA-D43D-F766-8FB44A859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21284485">
                <a:off x="8745951" y="269413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04D2C9-3C1F-1483-C5A6-3AFE6AC2F229}"/>
                  </a:ext>
                </a:extLst>
              </p:cNvPr>
              <p:cNvSpPr txBox="1"/>
              <p:nvPr/>
            </p:nvSpPr>
            <p:spPr>
              <a:xfrm>
                <a:off x="9499346" y="3057958"/>
                <a:ext cx="159399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400" dirty="0">
                    <a:solidFill>
                      <a:schemeClr val="accent5">
                        <a:lumMod val="50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더운 날</a:t>
                </a:r>
              </a:p>
            </p:txBody>
          </p:sp>
          <p:pic>
            <p:nvPicPr>
              <p:cNvPr id="10" name="그래픽 9" descr="일 단색으로 채워진">
                <a:extLst>
                  <a:ext uri="{FF2B5EF4-FFF2-40B4-BE49-F238E27FC236}">
                    <a16:creationId xmlns:a16="http://schemas.microsoft.com/office/drawing/2014/main" id="{C30151BB-F185-8DD1-D281-65B52EB7F2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 rot="21284485">
                <a:off x="8682039" y="2640055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C83A848-6661-24D4-8F0D-81DD703275B0}"/>
              </a:ext>
            </a:extLst>
          </p:cNvPr>
          <p:cNvSpPr txBox="1"/>
          <p:nvPr/>
        </p:nvSpPr>
        <p:spPr>
          <a:xfrm>
            <a:off x="3357880" y="1783926"/>
            <a:ext cx="547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“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날씨와 우리 식생활의 연관성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”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948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3844211" y="722025"/>
            <a:ext cx="8316674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809930" y="271213"/>
            <a:ext cx="3034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</a:t>
            </a:r>
            <a:r>
              <a:rPr lang="ko-KR" altLang="en-US" sz="440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  <a:endParaRPr lang="ko-KR" altLang="en-US" sz="4400" dirty="0">
              <a:latin typeface="배달의민족 을지로체" panose="020B0600000101010101" pitchFamily="34" charset="-127"/>
              <a:ea typeface="배달의민족 을지로체" panose="020B0600000101010101" pitchFamily="34" charset="-127"/>
            </a:endParaRPr>
          </a:p>
        </p:txBody>
      </p: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5718" y="168264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40247" y="168264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4776" y="168264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68264"/>
            <a:ext cx="481605" cy="481605"/>
          </a:xfrm>
          <a:prstGeom prst="rect">
            <a:avLst/>
          </a:prstGeom>
        </p:spPr>
      </p:pic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EA68A592-7D3E-1442-A200-5067C2D45073}"/>
              </a:ext>
            </a:extLst>
          </p:cNvPr>
          <p:cNvSpPr/>
          <p:nvPr/>
        </p:nvSpPr>
        <p:spPr>
          <a:xfrm>
            <a:off x="7963273" y="4756355"/>
            <a:ext cx="1963907" cy="219652"/>
          </a:xfrm>
          <a:prstGeom prst="parallelogram">
            <a:avLst/>
          </a:prstGeom>
          <a:solidFill>
            <a:srgbClr val="2AC1BC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813DFAD-9150-CC10-54D0-8B244B3A990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75911" y="2304467"/>
            <a:ext cx="2197194" cy="0"/>
          </a:xfrm>
          <a:prstGeom prst="line">
            <a:avLst/>
          </a:prstGeom>
          <a:ln w="28575">
            <a:solidFill>
              <a:srgbClr val="2AC1BC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6D416-8BB5-FAF5-913B-732CED8B86E1}"/>
              </a:ext>
            </a:extLst>
          </p:cNvPr>
          <p:cNvSpPr txBox="1"/>
          <p:nvPr/>
        </p:nvSpPr>
        <p:spPr>
          <a:xfrm>
            <a:off x="7079969" y="4111576"/>
            <a:ext cx="3816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자영업자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판매될 배달음식을 미리 예측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endParaRPr lang="en-US" altLang="ko-KR" sz="16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en-US" altLang="ko-KR" sz="16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“</a:t>
            </a:r>
            <a:r>
              <a:rPr lang="ko-KR" altLang="en-US" sz="16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불필요한 공급 예방</a:t>
            </a:r>
            <a:r>
              <a:rPr lang="en-US" altLang="ko-KR" sz="16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＂</a:t>
            </a: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23" name="그래픽 22" descr="남자 옆모습 단색으로 채워진">
            <a:extLst>
              <a:ext uri="{FF2B5EF4-FFF2-40B4-BE49-F238E27FC236}">
                <a16:creationId xmlns:a16="http://schemas.microsoft.com/office/drawing/2014/main" id="{586CF008-8353-AB48-7C44-9211861D02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7985" y="3202859"/>
            <a:ext cx="914400" cy="914400"/>
          </a:xfrm>
          <a:prstGeom prst="rect">
            <a:avLst/>
          </a:prstGeom>
        </p:spPr>
      </p:pic>
      <p:pic>
        <p:nvPicPr>
          <p:cNvPr id="27" name="그래픽 26" descr="긴 곱슬 머리를 가진 여자">
            <a:extLst>
              <a:ext uri="{FF2B5EF4-FFF2-40B4-BE49-F238E27FC236}">
                <a16:creationId xmlns:a16="http://schemas.microsoft.com/office/drawing/2014/main" id="{BB7ED4DC-5DA9-0CFE-C354-EBCE2799C2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82353" y="2680921"/>
            <a:ext cx="1011441" cy="141755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C32EC9B-3075-9977-EF86-24DE7F95ED4D}"/>
              </a:ext>
            </a:extLst>
          </p:cNvPr>
          <p:cNvGrpSpPr/>
          <p:nvPr/>
        </p:nvGrpSpPr>
        <p:grpSpPr>
          <a:xfrm>
            <a:off x="1295822" y="1382606"/>
            <a:ext cx="4500000" cy="4860000"/>
            <a:chOff x="1129042" y="1182670"/>
            <a:chExt cx="4536000" cy="4788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9E7588-3AFA-B6F7-79AD-D848E7E9AFEB}"/>
                </a:ext>
              </a:extLst>
            </p:cNvPr>
            <p:cNvSpPr/>
            <p:nvPr/>
          </p:nvSpPr>
          <p:spPr>
            <a:xfrm>
              <a:off x="1129042" y="1182670"/>
              <a:ext cx="4536000" cy="4788000"/>
            </a:xfrm>
            <a:prstGeom prst="rect">
              <a:avLst/>
            </a:prstGeom>
            <a:solidFill>
              <a:srgbClr val="2AC1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9DD47B5-B9D4-A8D6-4AED-48CB11E29A01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19762" y="1271337"/>
              <a:ext cx="4354560" cy="4610667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7538CC-0785-5B99-4EB9-D2793C2D3967}"/>
              </a:ext>
            </a:extLst>
          </p:cNvPr>
          <p:cNvSpPr txBox="1"/>
          <p:nvPr/>
        </p:nvSpPr>
        <p:spPr>
          <a:xfrm>
            <a:off x="7973105" y="2119801"/>
            <a:ext cx="1939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[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사회적 측면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]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6537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3844211" y="722025"/>
            <a:ext cx="8316674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809930" y="271213"/>
            <a:ext cx="3034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</a:t>
            </a:r>
            <a:r>
              <a:rPr lang="ko-KR" altLang="en-US" sz="440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  <a:endParaRPr lang="ko-KR" altLang="en-US" sz="4400" dirty="0">
              <a:latin typeface="배달의민족 을지로체" panose="020B0600000101010101" pitchFamily="34" charset="-127"/>
              <a:ea typeface="배달의민족 을지로체" panose="020B0600000101010101" pitchFamily="34" charset="-127"/>
            </a:endParaRPr>
          </a:p>
        </p:txBody>
      </p: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5718" y="168264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40247" y="168264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4776" y="168264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68264"/>
            <a:ext cx="481605" cy="481605"/>
          </a:xfrm>
          <a:prstGeom prst="rect">
            <a:avLst/>
          </a:prstGeom>
        </p:spPr>
      </p:pic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EA68A592-7D3E-1442-A200-5067C2D45073}"/>
              </a:ext>
            </a:extLst>
          </p:cNvPr>
          <p:cNvSpPr/>
          <p:nvPr/>
        </p:nvSpPr>
        <p:spPr>
          <a:xfrm>
            <a:off x="7963273" y="4756355"/>
            <a:ext cx="1963907" cy="219652"/>
          </a:xfrm>
          <a:prstGeom prst="parallelogram">
            <a:avLst/>
          </a:prstGeom>
          <a:solidFill>
            <a:srgbClr val="2AC1BC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813DFAD-9150-CC10-54D0-8B244B3A990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75911" y="2304467"/>
            <a:ext cx="2197194" cy="0"/>
          </a:xfrm>
          <a:prstGeom prst="line">
            <a:avLst/>
          </a:prstGeom>
          <a:ln w="28575">
            <a:solidFill>
              <a:srgbClr val="2AC1BC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6D416-8BB5-FAF5-913B-732CED8B86E1}"/>
              </a:ext>
            </a:extLst>
          </p:cNvPr>
          <p:cNvSpPr txBox="1"/>
          <p:nvPr/>
        </p:nvSpPr>
        <p:spPr>
          <a:xfrm>
            <a:off x="7079969" y="4111576"/>
            <a:ext cx="3816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자영업자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판매될 배달음식을 미리 예측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endParaRPr lang="en-US" altLang="ko-KR" sz="16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en-US" altLang="ko-KR" sz="16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“</a:t>
            </a:r>
            <a:r>
              <a:rPr lang="ko-KR" altLang="en-US" sz="16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불필요한 공급 예방</a:t>
            </a:r>
            <a:r>
              <a:rPr lang="en-US" altLang="ko-KR" sz="16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＂</a:t>
            </a: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23" name="그래픽 22" descr="남자 옆모습 단색으로 채워진">
            <a:extLst>
              <a:ext uri="{FF2B5EF4-FFF2-40B4-BE49-F238E27FC236}">
                <a16:creationId xmlns:a16="http://schemas.microsoft.com/office/drawing/2014/main" id="{586CF008-8353-AB48-7C44-9211861D02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7985" y="3202859"/>
            <a:ext cx="914400" cy="914400"/>
          </a:xfrm>
          <a:prstGeom prst="rect">
            <a:avLst/>
          </a:prstGeom>
        </p:spPr>
      </p:pic>
      <p:pic>
        <p:nvPicPr>
          <p:cNvPr id="27" name="그래픽 26" descr="긴 곱슬 머리를 가진 여자">
            <a:extLst>
              <a:ext uri="{FF2B5EF4-FFF2-40B4-BE49-F238E27FC236}">
                <a16:creationId xmlns:a16="http://schemas.microsoft.com/office/drawing/2014/main" id="{BB7ED4DC-5DA9-0CFE-C354-EBCE2799C2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82353" y="2680921"/>
            <a:ext cx="1011441" cy="141755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C32EC9B-3075-9977-EF86-24DE7F95ED4D}"/>
              </a:ext>
            </a:extLst>
          </p:cNvPr>
          <p:cNvGrpSpPr/>
          <p:nvPr/>
        </p:nvGrpSpPr>
        <p:grpSpPr>
          <a:xfrm>
            <a:off x="1295822" y="1491466"/>
            <a:ext cx="4573668" cy="4785510"/>
            <a:chOff x="1129042" y="1182670"/>
            <a:chExt cx="4573668" cy="478551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9E7588-3AFA-B6F7-79AD-D848E7E9AFEB}"/>
                </a:ext>
              </a:extLst>
            </p:cNvPr>
            <p:cNvSpPr/>
            <p:nvPr/>
          </p:nvSpPr>
          <p:spPr>
            <a:xfrm>
              <a:off x="1129042" y="1182670"/>
              <a:ext cx="4573668" cy="4785510"/>
            </a:xfrm>
            <a:prstGeom prst="rect">
              <a:avLst/>
            </a:prstGeom>
            <a:solidFill>
              <a:srgbClr val="2AC1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9DD47B5-B9D4-A8D6-4AED-48CB11E29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07919" y="1289831"/>
              <a:ext cx="4401212" cy="458985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7538CC-0785-5B99-4EB9-D2793C2D3967}"/>
              </a:ext>
            </a:extLst>
          </p:cNvPr>
          <p:cNvSpPr txBox="1"/>
          <p:nvPr/>
        </p:nvSpPr>
        <p:spPr>
          <a:xfrm>
            <a:off x="7973105" y="2119801"/>
            <a:ext cx="1939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[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사회적 측면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]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33034E-90C5-6F6B-D1AD-461E04F7CB91}"/>
              </a:ext>
            </a:extLst>
          </p:cNvPr>
          <p:cNvSpPr/>
          <p:nvPr/>
        </p:nvSpPr>
        <p:spPr>
          <a:xfrm>
            <a:off x="0" y="1112811"/>
            <a:ext cx="12192000" cy="5576926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70C0F-F510-3F5B-6EB1-732B935F0DDE}"/>
              </a:ext>
            </a:extLst>
          </p:cNvPr>
          <p:cNvSpPr txBox="1"/>
          <p:nvPr/>
        </p:nvSpPr>
        <p:spPr>
          <a:xfrm>
            <a:off x="2294818" y="3355097"/>
            <a:ext cx="7602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FC000"/>
                </a:solidFill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“</a:t>
            </a:r>
            <a:r>
              <a:rPr lang="ko-KR" altLang="en-US" sz="4400" dirty="0">
                <a:solidFill>
                  <a:srgbClr val="FFC000"/>
                </a:solidFill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날씨에 따른 배달 음식 품목 예측</a:t>
            </a:r>
            <a:r>
              <a:rPr lang="en-US" altLang="ko-KR" sz="4400" dirty="0">
                <a:solidFill>
                  <a:srgbClr val="FFC000"/>
                </a:solidFill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”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3330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3250512" y="755780"/>
            <a:ext cx="8941488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783772" y="271213"/>
            <a:ext cx="3060440" cy="79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소개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pic>
        <p:nvPicPr>
          <p:cNvPr id="27" name="그래픽 26" descr="종 단색으로 채워진">
            <a:extLst>
              <a:ext uri="{FF2B5EF4-FFF2-40B4-BE49-F238E27FC236}">
                <a16:creationId xmlns:a16="http://schemas.microsoft.com/office/drawing/2014/main" id="{72903D54-61BF-0D19-536B-1BF5034A7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5718" y="168264"/>
            <a:ext cx="481605" cy="481605"/>
          </a:xfrm>
          <a:prstGeom prst="rect">
            <a:avLst/>
          </a:prstGeom>
        </p:spPr>
      </p:pic>
      <p:pic>
        <p:nvPicPr>
          <p:cNvPr id="28" name="그래픽 27" descr="종 윤곽선">
            <a:extLst>
              <a:ext uri="{FF2B5EF4-FFF2-40B4-BE49-F238E27FC236}">
                <a16:creationId xmlns:a16="http://schemas.microsoft.com/office/drawing/2014/main" id="{F9E342AD-8461-C7D0-3B30-ADC15A4DD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40247" y="168264"/>
            <a:ext cx="481605" cy="481605"/>
          </a:xfrm>
          <a:prstGeom prst="rect">
            <a:avLst/>
          </a:prstGeom>
        </p:spPr>
      </p:pic>
      <p:pic>
        <p:nvPicPr>
          <p:cNvPr id="29" name="그래픽 28" descr="종 윤곽선">
            <a:extLst>
              <a:ext uri="{FF2B5EF4-FFF2-40B4-BE49-F238E27FC236}">
                <a16:creationId xmlns:a16="http://schemas.microsoft.com/office/drawing/2014/main" id="{9FDA15B3-3D82-C462-4AFF-C88D6D659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4776" y="168264"/>
            <a:ext cx="481605" cy="481605"/>
          </a:xfrm>
          <a:prstGeom prst="rect">
            <a:avLst/>
          </a:prstGeom>
        </p:spPr>
      </p:pic>
      <p:pic>
        <p:nvPicPr>
          <p:cNvPr id="30" name="그래픽 29" descr="종 윤곽선">
            <a:extLst>
              <a:ext uri="{FF2B5EF4-FFF2-40B4-BE49-F238E27FC236}">
                <a16:creationId xmlns:a16="http://schemas.microsoft.com/office/drawing/2014/main" id="{AADB9205-5E54-B344-C00C-CF22B2E1E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68264"/>
            <a:ext cx="481605" cy="481605"/>
          </a:xfrm>
          <a:prstGeom prst="rect">
            <a:avLst/>
          </a:prstGeom>
        </p:spPr>
      </p:pic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2EEA1E13-9894-79D9-70F0-E948CAAB40BC}"/>
              </a:ext>
            </a:extLst>
          </p:cNvPr>
          <p:cNvSpPr/>
          <p:nvPr/>
        </p:nvSpPr>
        <p:spPr>
          <a:xfrm>
            <a:off x="3133712" y="5144335"/>
            <a:ext cx="1276363" cy="239415"/>
          </a:xfrm>
          <a:prstGeom prst="parallelogram">
            <a:avLst/>
          </a:prstGeom>
          <a:solidFill>
            <a:srgbClr val="2AC1BC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4DA90A5-E56D-6A29-83C8-CB86843244C7}"/>
              </a:ext>
            </a:extLst>
          </p:cNvPr>
          <p:cNvGrpSpPr/>
          <p:nvPr/>
        </p:nvGrpSpPr>
        <p:grpSpPr>
          <a:xfrm>
            <a:off x="871997" y="3545168"/>
            <a:ext cx="6939696" cy="630942"/>
            <a:chOff x="1214897" y="3735668"/>
            <a:chExt cx="6939696" cy="6309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75AAE2-F595-30B7-2C21-36972E6C86FF}"/>
                </a:ext>
              </a:extLst>
            </p:cNvPr>
            <p:cNvSpPr txBox="1"/>
            <p:nvPr/>
          </p:nvSpPr>
          <p:spPr>
            <a:xfrm>
              <a:off x="1559914" y="4105000"/>
              <a:ext cx="537768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https://data.seoul.go.kr/dataList/OA-2220/S/1/datasetView.do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E321004-222F-C9BE-1A38-8795A2EFF474}"/>
                </a:ext>
              </a:extLst>
            </p:cNvPr>
            <p:cNvSpPr/>
            <p:nvPr/>
          </p:nvSpPr>
          <p:spPr>
            <a:xfrm>
              <a:off x="1214897" y="3800694"/>
              <a:ext cx="264268" cy="293714"/>
            </a:xfrm>
            <a:custGeom>
              <a:avLst/>
              <a:gdLst>
                <a:gd name="connsiteX0" fmla="*/ 0 w 264268"/>
                <a:gd name="connsiteY0" fmla="*/ 0 h 293714"/>
                <a:gd name="connsiteX1" fmla="*/ 264268 w 264268"/>
                <a:gd name="connsiteY1" fmla="*/ 0 h 293714"/>
                <a:gd name="connsiteX2" fmla="*/ 264268 w 264268"/>
                <a:gd name="connsiteY2" fmla="*/ 293714 h 293714"/>
                <a:gd name="connsiteX3" fmla="*/ 0 w 264268"/>
                <a:gd name="connsiteY3" fmla="*/ 293714 h 293714"/>
                <a:gd name="connsiteX4" fmla="*/ 0 w 264268"/>
                <a:gd name="connsiteY4" fmla="*/ 0 h 293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268" h="293714" fill="none" extrusionOk="0">
                  <a:moveTo>
                    <a:pt x="0" y="0"/>
                  </a:moveTo>
                  <a:cubicBezTo>
                    <a:pt x="99552" y="-295"/>
                    <a:pt x="167693" y="6133"/>
                    <a:pt x="264268" y="0"/>
                  </a:cubicBezTo>
                  <a:cubicBezTo>
                    <a:pt x="298975" y="103972"/>
                    <a:pt x="233731" y="204756"/>
                    <a:pt x="264268" y="293714"/>
                  </a:cubicBezTo>
                  <a:cubicBezTo>
                    <a:pt x="178998" y="304768"/>
                    <a:pt x="85284" y="289925"/>
                    <a:pt x="0" y="293714"/>
                  </a:cubicBezTo>
                  <a:cubicBezTo>
                    <a:pt x="-3206" y="201059"/>
                    <a:pt x="26575" y="89834"/>
                    <a:pt x="0" y="0"/>
                  </a:cubicBezTo>
                  <a:close/>
                </a:path>
                <a:path w="264268" h="293714" stroke="0" extrusionOk="0">
                  <a:moveTo>
                    <a:pt x="0" y="0"/>
                  </a:moveTo>
                  <a:cubicBezTo>
                    <a:pt x="70825" y="-27395"/>
                    <a:pt x="186209" y="7700"/>
                    <a:pt x="264268" y="0"/>
                  </a:cubicBezTo>
                  <a:cubicBezTo>
                    <a:pt x="276026" y="137646"/>
                    <a:pt x="233505" y="164387"/>
                    <a:pt x="264268" y="293714"/>
                  </a:cubicBezTo>
                  <a:cubicBezTo>
                    <a:pt x="141718" y="315333"/>
                    <a:pt x="66029" y="293554"/>
                    <a:pt x="0" y="293714"/>
                  </a:cubicBezTo>
                  <a:cubicBezTo>
                    <a:pt x="-13621" y="170733"/>
                    <a:pt x="13765" y="59179"/>
                    <a:pt x="0" y="0"/>
                  </a:cubicBezTo>
                  <a:close/>
                </a:path>
              </a:pathLst>
            </a:custGeom>
            <a:solidFill>
              <a:srgbClr val="2AC1BC"/>
            </a:solidFill>
            <a:ln>
              <a:solidFill>
                <a:srgbClr val="2AC1BC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F1C3AF-1388-8487-7075-64FC076AE728}"/>
                </a:ext>
              </a:extLst>
            </p:cNvPr>
            <p:cNvSpPr txBox="1"/>
            <p:nvPr/>
          </p:nvSpPr>
          <p:spPr>
            <a:xfrm>
              <a:off x="1477834" y="3735668"/>
              <a:ext cx="6676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서울시 기간별 일평균 대기환경 정보 </a:t>
              </a:r>
              <a:r>
                <a:rPr lang="en-US" altLang="ko-KR" dirty="0">
                  <a:solidFill>
                    <a:schemeClr val="tx2">
                      <a:lumMod val="50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 </a:t>
              </a:r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서울시 열린 데이터 광장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A08CD8-61D2-D628-0DD8-6789F007F645}"/>
              </a:ext>
            </a:extLst>
          </p:cNvPr>
          <p:cNvGrpSpPr/>
          <p:nvPr/>
        </p:nvGrpSpPr>
        <p:grpSpPr>
          <a:xfrm>
            <a:off x="871997" y="1701997"/>
            <a:ext cx="5769938" cy="622103"/>
            <a:chOff x="1214897" y="1473397"/>
            <a:chExt cx="5769938" cy="62210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5168D28-FE2B-7F9A-DE1F-CEED649B2345}"/>
                </a:ext>
              </a:extLst>
            </p:cNvPr>
            <p:cNvSpPr/>
            <p:nvPr/>
          </p:nvSpPr>
          <p:spPr>
            <a:xfrm>
              <a:off x="1214897" y="1508147"/>
              <a:ext cx="264268" cy="293714"/>
            </a:xfrm>
            <a:custGeom>
              <a:avLst/>
              <a:gdLst>
                <a:gd name="connsiteX0" fmla="*/ 0 w 264268"/>
                <a:gd name="connsiteY0" fmla="*/ 0 h 293714"/>
                <a:gd name="connsiteX1" fmla="*/ 264268 w 264268"/>
                <a:gd name="connsiteY1" fmla="*/ 0 h 293714"/>
                <a:gd name="connsiteX2" fmla="*/ 264268 w 264268"/>
                <a:gd name="connsiteY2" fmla="*/ 293714 h 293714"/>
                <a:gd name="connsiteX3" fmla="*/ 0 w 264268"/>
                <a:gd name="connsiteY3" fmla="*/ 293714 h 293714"/>
                <a:gd name="connsiteX4" fmla="*/ 0 w 264268"/>
                <a:gd name="connsiteY4" fmla="*/ 0 h 293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268" h="293714" fill="none" extrusionOk="0">
                  <a:moveTo>
                    <a:pt x="0" y="0"/>
                  </a:moveTo>
                  <a:cubicBezTo>
                    <a:pt x="99552" y="-295"/>
                    <a:pt x="167693" y="6133"/>
                    <a:pt x="264268" y="0"/>
                  </a:cubicBezTo>
                  <a:cubicBezTo>
                    <a:pt x="298975" y="103972"/>
                    <a:pt x="233731" y="204756"/>
                    <a:pt x="264268" y="293714"/>
                  </a:cubicBezTo>
                  <a:cubicBezTo>
                    <a:pt x="178998" y="304768"/>
                    <a:pt x="85284" y="289925"/>
                    <a:pt x="0" y="293714"/>
                  </a:cubicBezTo>
                  <a:cubicBezTo>
                    <a:pt x="-3206" y="201059"/>
                    <a:pt x="26575" y="89834"/>
                    <a:pt x="0" y="0"/>
                  </a:cubicBezTo>
                  <a:close/>
                </a:path>
                <a:path w="264268" h="293714" stroke="0" extrusionOk="0">
                  <a:moveTo>
                    <a:pt x="0" y="0"/>
                  </a:moveTo>
                  <a:cubicBezTo>
                    <a:pt x="70825" y="-27395"/>
                    <a:pt x="186209" y="7700"/>
                    <a:pt x="264268" y="0"/>
                  </a:cubicBezTo>
                  <a:cubicBezTo>
                    <a:pt x="276026" y="137646"/>
                    <a:pt x="233505" y="164387"/>
                    <a:pt x="264268" y="293714"/>
                  </a:cubicBezTo>
                  <a:cubicBezTo>
                    <a:pt x="141718" y="315333"/>
                    <a:pt x="66029" y="293554"/>
                    <a:pt x="0" y="293714"/>
                  </a:cubicBezTo>
                  <a:cubicBezTo>
                    <a:pt x="-13621" y="170733"/>
                    <a:pt x="13765" y="59179"/>
                    <a:pt x="0" y="0"/>
                  </a:cubicBezTo>
                  <a:close/>
                </a:path>
              </a:pathLst>
            </a:custGeom>
            <a:solidFill>
              <a:srgbClr val="2AC1BC"/>
            </a:solidFill>
            <a:ln>
              <a:solidFill>
                <a:srgbClr val="2AC1BC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F90996-7BD3-4AA7-8C8A-83F035F8F3FD}"/>
                </a:ext>
              </a:extLst>
            </p:cNvPr>
            <p:cNvSpPr txBox="1"/>
            <p:nvPr/>
          </p:nvSpPr>
          <p:spPr>
            <a:xfrm>
              <a:off x="1508595" y="1473397"/>
              <a:ext cx="5476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날씨 별 배달 품목 차이 </a:t>
              </a:r>
              <a:r>
                <a:rPr lang="en-US" altLang="ko-KR" dirty="0">
                  <a:solidFill>
                    <a:schemeClr val="tx2">
                      <a:lumMod val="50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 KT </a:t>
              </a:r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통신 빅데이터 플랫폼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873768-631E-9851-A4FC-4C9A2216E2A2}"/>
                </a:ext>
              </a:extLst>
            </p:cNvPr>
            <p:cNvSpPr txBox="1"/>
            <p:nvPr/>
          </p:nvSpPr>
          <p:spPr>
            <a:xfrm>
              <a:off x="1562100" y="1832172"/>
              <a:ext cx="5321029" cy="263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https://bdp.kt.co.kr/invoke/SOKBP2603/?goodsCode=KGUWTHRDLVRDF</a:t>
              </a:r>
              <a:endParaRPr lang="en-US" altLang="ko-KR" sz="1100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7078AED-C9D9-E823-970A-F0EA1ED051DA}"/>
              </a:ext>
            </a:extLst>
          </p:cNvPr>
          <p:cNvSpPr txBox="1"/>
          <p:nvPr/>
        </p:nvSpPr>
        <p:spPr>
          <a:xfrm>
            <a:off x="8677690" y="2615440"/>
            <a:ext cx="547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두 개의 데이터셋을 통합시킴 </a:t>
            </a:r>
          </a:p>
        </p:txBody>
      </p:sp>
      <p:pic>
        <p:nvPicPr>
          <p:cNvPr id="7" name="그래픽 6" descr="추가 단색으로 채워진">
            <a:extLst>
              <a:ext uri="{FF2B5EF4-FFF2-40B4-BE49-F238E27FC236}">
                <a16:creationId xmlns:a16="http://schemas.microsoft.com/office/drawing/2014/main" id="{2F69DCF6-A85E-802B-8D3A-97048D049E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9055" y="2457065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1D4715-6A74-0C1F-C6EA-FE6B2826C473}"/>
              </a:ext>
            </a:extLst>
          </p:cNvPr>
          <p:cNvSpPr txBox="1"/>
          <p:nvPr/>
        </p:nvSpPr>
        <p:spPr>
          <a:xfrm>
            <a:off x="2134333" y="4953000"/>
            <a:ext cx="4761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 중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“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서울특별시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”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한에서 지역을 구체화함</a:t>
            </a:r>
          </a:p>
        </p:txBody>
      </p:sp>
      <p:pic>
        <p:nvPicPr>
          <p:cNvPr id="17" name="그래픽 16" descr="아래쪽 화살표 단색으로 채워진">
            <a:extLst>
              <a:ext uri="{FF2B5EF4-FFF2-40B4-BE49-F238E27FC236}">
                <a16:creationId xmlns:a16="http://schemas.microsoft.com/office/drawing/2014/main" id="{018E90DC-3854-0A25-AB5E-E717D31AD00E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8029690" y="2512106"/>
            <a:ext cx="720000" cy="576000"/>
          </a:xfrm>
          <a:prstGeom prst="rect">
            <a:avLst/>
          </a:prstGeom>
        </p:spPr>
      </p:pic>
      <p:pic>
        <p:nvPicPr>
          <p:cNvPr id="13" name="그래픽 12" descr="아래쪽 화살표 단색으로 채워진">
            <a:extLst>
              <a:ext uri="{FF2B5EF4-FFF2-40B4-BE49-F238E27FC236}">
                <a16:creationId xmlns:a16="http://schemas.microsoft.com/office/drawing/2014/main" id="{B10DDF94-3F77-5AF0-248C-9E7681D2FD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252688" y="4791503"/>
            <a:ext cx="914400" cy="742335"/>
          </a:xfrm>
          <a:prstGeom prst="rect">
            <a:avLst/>
          </a:prstGeom>
        </p:spPr>
      </p:pic>
      <p:pic>
        <p:nvPicPr>
          <p:cNvPr id="1028" name="Picture 4" descr="한국지리] 서울 지도_SEOUL MAP">
            <a:extLst>
              <a:ext uri="{FF2B5EF4-FFF2-40B4-BE49-F238E27FC236}">
                <a16:creationId xmlns:a16="http://schemas.microsoft.com/office/drawing/2014/main" id="{51BD9993-C6DC-FD26-82BA-BFC057CA4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6"/>
          <a:stretch/>
        </p:blipFill>
        <p:spPr bwMode="auto">
          <a:xfrm>
            <a:off x="7077075" y="3598851"/>
            <a:ext cx="4300229" cy="280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89538D4A-9CA8-9CC6-8A56-039A13B760DF}"/>
              </a:ext>
            </a:extLst>
          </p:cNvPr>
          <p:cNvGrpSpPr/>
          <p:nvPr/>
        </p:nvGrpSpPr>
        <p:grpSpPr>
          <a:xfrm>
            <a:off x="6320516" y="1914525"/>
            <a:ext cx="1781174" cy="1842526"/>
            <a:chOff x="6772276" y="1685925"/>
            <a:chExt cx="1781174" cy="1842526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DB9C66E-DAA0-1204-C10B-DF523481A1FA}"/>
                </a:ext>
              </a:extLst>
            </p:cNvPr>
            <p:cNvCxnSpPr/>
            <p:nvPr/>
          </p:nvCxnSpPr>
          <p:spPr>
            <a:xfrm>
              <a:off x="6772276" y="1685925"/>
              <a:ext cx="1781174" cy="0"/>
            </a:xfrm>
            <a:prstGeom prst="line">
              <a:avLst/>
            </a:prstGeom>
            <a:ln w="38100">
              <a:solidFill>
                <a:srgbClr val="2AC1BC">
                  <a:alpha val="3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9F63C8E-F1D4-E7F7-9055-4B9E8AAC9B6E}"/>
                </a:ext>
              </a:extLst>
            </p:cNvPr>
            <p:cNvCxnSpPr/>
            <p:nvPr/>
          </p:nvCxnSpPr>
          <p:spPr>
            <a:xfrm>
              <a:off x="7848600" y="3512957"/>
              <a:ext cx="704850" cy="0"/>
            </a:xfrm>
            <a:prstGeom prst="line">
              <a:avLst/>
            </a:prstGeom>
            <a:ln w="38100">
              <a:solidFill>
                <a:srgbClr val="2AC1BC">
                  <a:alpha val="3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EAFA87E-427D-B253-28B0-3A4E53FDD7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3450" y="1685925"/>
              <a:ext cx="0" cy="1842526"/>
            </a:xfrm>
            <a:prstGeom prst="line">
              <a:avLst/>
            </a:prstGeom>
            <a:ln w="38100">
              <a:solidFill>
                <a:srgbClr val="2AC1BC">
                  <a:alpha val="3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558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3250512" y="755780"/>
            <a:ext cx="8941488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783772" y="271213"/>
            <a:ext cx="3060440" cy="79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소개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5718" y="168264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6418" y="168264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7701" y="168264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68264"/>
            <a:ext cx="481605" cy="4816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43A24-96F5-04B2-5FC6-8C66BBBEF935}"/>
              </a:ext>
            </a:extLst>
          </p:cNvPr>
          <p:cNvSpPr/>
          <p:nvPr/>
        </p:nvSpPr>
        <p:spPr>
          <a:xfrm>
            <a:off x="1124256" y="1465528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6D93C-8BE9-8B0A-F250-7DBF67D7C527}"/>
              </a:ext>
            </a:extLst>
          </p:cNvPr>
          <p:cNvSpPr txBox="1"/>
          <p:nvPr/>
        </p:nvSpPr>
        <p:spPr>
          <a:xfrm>
            <a:off x="1503680" y="1427719"/>
            <a:ext cx="547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통합 데이터 칼럼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3AF1B8-4CE0-082E-705F-FF90655306B8}"/>
              </a:ext>
            </a:extLst>
          </p:cNvPr>
          <p:cNvSpPr txBox="1"/>
          <p:nvPr/>
        </p:nvSpPr>
        <p:spPr>
          <a:xfrm>
            <a:off x="1538093" y="1786596"/>
            <a:ext cx="5476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총 컬럼의 개수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34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/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총데이터 수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62176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B6A9330-1C12-B763-E724-10426C2EEF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957" y="2506259"/>
            <a:ext cx="11515836" cy="36645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134E118-6A70-6BDC-DBD8-FBA0617A463A}"/>
              </a:ext>
            </a:extLst>
          </p:cNvPr>
          <p:cNvSpPr/>
          <p:nvPr/>
        </p:nvSpPr>
        <p:spPr>
          <a:xfrm>
            <a:off x="6003550" y="5000511"/>
            <a:ext cx="6067362" cy="1455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421AB3B-AC01-F5A4-1C74-3B6DAFDCA096}"/>
              </a:ext>
            </a:extLst>
          </p:cNvPr>
          <p:cNvGrpSpPr/>
          <p:nvPr/>
        </p:nvGrpSpPr>
        <p:grpSpPr>
          <a:xfrm>
            <a:off x="466699" y="2544068"/>
            <a:ext cx="11600458" cy="3911617"/>
            <a:chOff x="470453" y="2544068"/>
            <a:chExt cx="11600458" cy="391161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560A67A-BB5D-30E1-DE64-EA072D20AC4C}"/>
                </a:ext>
              </a:extLst>
            </p:cNvPr>
            <p:cNvSpPr/>
            <p:nvPr/>
          </p:nvSpPr>
          <p:spPr>
            <a:xfrm>
              <a:off x="470453" y="2544068"/>
              <a:ext cx="11496172" cy="3645904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rgbClr val="FFFF00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22678A8-456E-578B-8978-0D2E0E1B3351}"/>
                </a:ext>
              </a:extLst>
            </p:cNvPr>
            <p:cNvSpPr/>
            <p:nvPr/>
          </p:nvSpPr>
          <p:spPr>
            <a:xfrm>
              <a:off x="6003549" y="5000511"/>
              <a:ext cx="6067362" cy="1455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4B8B1F-A644-C95C-EE27-E2FB51A42F73}"/>
              </a:ext>
            </a:extLst>
          </p:cNvPr>
          <p:cNvGrpSpPr/>
          <p:nvPr/>
        </p:nvGrpSpPr>
        <p:grpSpPr>
          <a:xfrm>
            <a:off x="4284000" y="2541600"/>
            <a:ext cx="7628400" cy="1245655"/>
            <a:chOff x="4302793" y="2545125"/>
            <a:chExt cx="7613747" cy="124565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805EB16-D2A2-B6B4-8CFC-B6E955296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14985" y="2545125"/>
              <a:ext cx="7595459" cy="1245655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EF56D08-0548-CB6A-3345-03D786095401}"/>
                </a:ext>
              </a:extLst>
            </p:cNvPr>
            <p:cNvSpPr/>
            <p:nvPr/>
          </p:nvSpPr>
          <p:spPr>
            <a:xfrm>
              <a:off x="4302793" y="2545125"/>
              <a:ext cx="7613747" cy="1221679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B4666FB-4DC0-47E8-7F24-7C66378A517D}"/>
              </a:ext>
            </a:extLst>
          </p:cNvPr>
          <p:cNvGrpSpPr/>
          <p:nvPr/>
        </p:nvGrpSpPr>
        <p:grpSpPr>
          <a:xfrm>
            <a:off x="475472" y="3734146"/>
            <a:ext cx="11448000" cy="1281780"/>
            <a:chOff x="470453" y="3766804"/>
            <a:chExt cx="11449823" cy="128178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EEB69EE-ECF6-06B1-913B-A60647E2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0453" y="3766804"/>
              <a:ext cx="11449823" cy="128178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839FB04-490A-1A6B-F34E-1AE8CFB8B639}"/>
                </a:ext>
              </a:extLst>
            </p:cNvPr>
            <p:cNvSpPr/>
            <p:nvPr/>
          </p:nvSpPr>
          <p:spPr>
            <a:xfrm>
              <a:off x="481663" y="3796855"/>
              <a:ext cx="11427404" cy="1221679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27">
            <a:extLst>
              <a:ext uri="{FF2B5EF4-FFF2-40B4-BE49-F238E27FC236}">
                <a16:creationId xmlns:a16="http://schemas.microsoft.com/office/drawing/2014/main" id="{0E1F8D4F-F5D4-2323-F986-789E870E9BEC}"/>
              </a:ext>
            </a:extLst>
          </p:cNvPr>
          <p:cNvGrpSpPr/>
          <p:nvPr/>
        </p:nvGrpSpPr>
        <p:grpSpPr>
          <a:xfrm>
            <a:off x="476311" y="4965513"/>
            <a:ext cx="5515592" cy="1197026"/>
            <a:chOff x="476311" y="4965513"/>
            <a:chExt cx="5515592" cy="119702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6F25C20-D1F9-BB30-F4AD-DBD5E4EEF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75" t="3256"/>
            <a:stretch/>
          </p:blipFill>
          <p:spPr>
            <a:xfrm>
              <a:off x="482289" y="4965513"/>
              <a:ext cx="5503636" cy="1197026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250EF2C-6AD7-8523-4D78-8CB3A8C197B2}"/>
                </a:ext>
              </a:extLst>
            </p:cNvPr>
            <p:cNvSpPr/>
            <p:nvPr/>
          </p:nvSpPr>
          <p:spPr>
            <a:xfrm>
              <a:off x="476311" y="4979289"/>
              <a:ext cx="5515592" cy="1169475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709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3250512" y="755780"/>
            <a:ext cx="8941488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783772" y="271213"/>
            <a:ext cx="3060440" cy="79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소개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5718" y="168264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6418" y="168264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7701" y="168264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68264"/>
            <a:ext cx="481605" cy="48160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E9CD4A9-CA90-01D9-4DCE-8ACD7F6C4333}"/>
              </a:ext>
            </a:extLst>
          </p:cNvPr>
          <p:cNvGrpSpPr/>
          <p:nvPr/>
        </p:nvGrpSpPr>
        <p:grpSpPr>
          <a:xfrm>
            <a:off x="1139700" y="1545865"/>
            <a:ext cx="4209435" cy="4679651"/>
            <a:chOff x="958725" y="1545865"/>
            <a:chExt cx="4209435" cy="467965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F43A24-96F5-04B2-5FC6-8C66BBBEF935}"/>
                </a:ext>
              </a:extLst>
            </p:cNvPr>
            <p:cNvSpPr/>
            <p:nvPr/>
          </p:nvSpPr>
          <p:spPr>
            <a:xfrm>
              <a:off x="958725" y="1600199"/>
              <a:ext cx="235122" cy="248613"/>
            </a:xfrm>
            <a:custGeom>
              <a:avLst/>
              <a:gdLst>
                <a:gd name="connsiteX0" fmla="*/ 0 w 235122"/>
                <a:gd name="connsiteY0" fmla="*/ 0 h 248613"/>
                <a:gd name="connsiteX1" fmla="*/ 235122 w 235122"/>
                <a:gd name="connsiteY1" fmla="*/ 0 h 248613"/>
                <a:gd name="connsiteX2" fmla="*/ 235122 w 235122"/>
                <a:gd name="connsiteY2" fmla="*/ 248613 h 248613"/>
                <a:gd name="connsiteX3" fmla="*/ 0 w 235122"/>
                <a:gd name="connsiteY3" fmla="*/ 248613 h 248613"/>
                <a:gd name="connsiteX4" fmla="*/ 0 w 235122"/>
                <a:gd name="connsiteY4" fmla="*/ 0 h 24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122" h="248613" fill="none" extrusionOk="0">
                  <a:moveTo>
                    <a:pt x="0" y="0"/>
                  </a:moveTo>
                  <a:cubicBezTo>
                    <a:pt x="77257" y="-6395"/>
                    <a:pt x="178240" y="17479"/>
                    <a:pt x="235122" y="0"/>
                  </a:cubicBezTo>
                  <a:cubicBezTo>
                    <a:pt x="260072" y="109974"/>
                    <a:pt x="220009" y="174393"/>
                    <a:pt x="235122" y="248613"/>
                  </a:cubicBezTo>
                  <a:cubicBezTo>
                    <a:pt x="125358" y="267734"/>
                    <a:pt x="94312" y="247690"/>
                    <a:pt x="0" y="248613"/>
                  </a:cubicBezTo>
                  <a:cubicBezTo>
                    <a:pt x="-24162" y="196449"/>
                    <a:pt x="7484" y="72814"/>
                    <a:pt x="0" y="0"/>
                  </a:cubicBezTo>
                  <a:close/>
                </a:path>
                <a:path w="235122" h="248613" stroke="0" extrusionOk="0">
                  <a:moveTo>
                    <a:pt x="0" y="0"/>
                  </a:moveTo>
                  <a:cubicBezTo>
                    <a:pt x="56063" y="-1169"/>
                    <a:pt x="119416" y="25734"/>
                    <a:pt x="235122" y="0"/>
                  </a:cubicBezTo>
                  <a:cubicBezTo>
                    <a:pt x="257153" y="102282"/>
                    <a:pt x="220018" y="186763"/>
                    <a:pt x="235122" y="248613"/>
                  </a:cubicBezTo>
                  <a:cubicBezTo>
                    <a:pt x="154182" y="267568"/>
                    <a:pt x="78926" y="246694"/>
                    <a:pt x="0" y="248613"/>
                  </a:cubicBezTo>
                  <a:cubicBezTo>
                    <a:pt x="-1531" y="132564"/>
                    <a:pt x="17782" y="107929"/>
                    <a:pt x="0" y="0"/>
                  </a:cubicBezTo>
                  <a:close/>
                </a:path>
              </a:pathLst>
            </a:custGeom>
            <a:solidFill>
              <a:srgbClr val="2AC1BC"/>
            </a:solidFill>
            <a:ln>
              <a:solidFill>
                <a:srgbClr val="2AC1BC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D6D93C-8BE9-8B0A-F250-7DBF67D7C527}"/>
                </a:ext>
              </a:extLst>
            </p:cNvPr>
            <p:cNvSpPr txBox="1"/>
            <p:nvPr/>
          </p:nvSpPr>
          <p:spPr>
            <a:xfrm>
              <a:off x="1242899" y="1545865"/>
              <a:ext cx="255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독립 변수</a:t>
              </a:r>
              <a:r>
                <a:rPr lang="en-US" altLang="ko-KR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endPara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3AF1B8-4CE0-082E-705F-FF90655306B8}"/>
                </a:ext>
              </a:extLst>
            </p:cNvPr>
            <p:cNvSpPr txBox="1"/>
            <p:nvPr/>
          </p:nvSpPr>
          <p:spPr>
            <a:xfrm>
              <a:off x="1277312" y="1909499"/>
              <a:ext cx="3816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: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총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15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가지로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,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날씨와 관련된 변수로 크게 </a:t>
              </a:r>
              <a:endPara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강수 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/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기온 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/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바람 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/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미세먼지로 나눔</a:t>
              </a:r>
              <a:endPara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1B53544-EDDB-E132-42A8-F0618DAF7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7312" y="2590461"/>
              <a:ext cx="3890848" cy="3635055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4F93FE-B1EF-1EE4-FC00-1E87AA7C3C36}"/>
              </a:ext>
            </a:extLst>
          </p:cNvPr>
          <p:cNvSpPr/>
          <p:nvPr/>
        </p:nvSpPr>
        <p:spPr>
          <a:xfrm>
            <a:off x="6603828" y="1600199"/>
            <a:ext cx="235122" cy="248613"/>
          </a:xfrm>
          <a:custGeom>
            <a:avLst/>
            <a:gdLst>
              <a:gd name="connsiteX0" fmla="*/ 0 w 235122"/>
              <a:gd name="connsiteY0" fmla="*/ 0 h 248613"/>
              <a:gd name="connsiteX1" fmla="*/ 235122 w 235122"/>
              <a:gd name="connsiteY1" fmla="*/ 0 h 248613"/>
              <a:gd name="connsiteX2" fmla="*/ 235122 w 235122"/>
              <a:gd name="connsiteY2" fmla="*/ 248613 h 248613"/>
              <a:gd name="connsiteX3" fmla="*/ 0 w 235122"/>
              <a:gd name="connsiteY3" fmla="*/ 248613 h 248613"/>
              <a:gd name="connsiteX4" fmla="*/ 0 w 235122"/>
              <a:gd name="connsiteY4" fmla="*/ 0 h 24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22" h="248613" fill="none" extrusionOk="0">
                <a:moveTo>
                  <a:pt x="0" y="0"/>
                </a:moveTo>
                <a:cubicBezTo>
                  <a:pt x="77257" y="-6395"/>
                  <a:pt x="178240" y="17479"/>
                  <a:pt x="235122" y="0"/>
                </a:cubicBezTo>
                <a:cubicBezTo>
                  <a:pt x="260072" y="109974"/>
                  <a:pt x="220009" y="174393"/>
                  <a:pt x="235122" y="248613"/>
                </a:cubicBezTo>
                <a:cubicBezTo>
                  <a:pt x="125358" y="267734"/>
                  <a:pt x="94312" y="247690"/>
                  <a:pt x="0" y="248613"/>
                </a:cubicBezTo>
                <a:cubicBezTo>
                  <a:pt x="-24162" y="196449"/>
                  <a:pt x="7484" y="72814"/>
                  <a:pt x="0" y="0"/>
                </a:cubicBezTo>
                <a:close/>
              </a:path>
              <a:path w="235122" h="248613" stroke="0" extrusionOk="0">
                <a:moveTo>
                  <a:pt x="0" y="0"/>
                </a:moveTo>
                <a:cubicBezTo>
                  <a:pt x="56063" y="-1169"/>
                  <a:pt x="119416" y="25734"/>
                  <a:pt x="235122" y="0"/>
                </a:cubicBezTo>
                <a:cubicBezTo>
                  <a:pt x="257153" y="102282"/>
                  <a:pt x="220018" y="186763"/>
                  <a:pt x="235122" y="248613"/>
                </a:cubicBezTo>
                <a:cubicBezTo>
                  <a:pt x="154182" y="267568"/>
                  <a:pt x="78926" y="246694"/>
                  <a:pt x="0" y="248613"/>
                </a:cubicBezTo>
                <a:cubicBezTo>
                  <a:pt x="-1531" y="132564"/>
                  <a:pt x="17782" y="10792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C227005-E51D-E523-7C45-B66DF991F77B}"/>
              </a:ext>
            </a:extLst>
          </p:cNvPr>
          <p:cNvGrpSpPr/>
          <p:nvPr/>
        </p:nvGrpSpPr>
        <p:grpSpPr>
          <a:xfrm>
            <a:off x="6888002" y="1545865"/>
            <a:ext cx="5303998" cy="4679651"/>
            <a:chOff x="6888002" y="1545865"/>
            <a:chExt cx="5303998" cy="46796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13F780-28B9-0F4F-F44E-922F093624E1}"/>
                </a:ext>
              </a:extLst>
            </p:cNvPr>
            <p:cNvSpPr txBox="1"/>
            <p:nvPr/>
          </p:nvSpPr>
          <p:spPr>
            <a:xfrm>
              <a:off x="6888002" y="1545865"/>
              <a:ext cx="1087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종속 변수</a:t>
              </a:r>
              <a:r>
                <a:rPr lang="en-US" altLang="ko-KR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endPara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F34176-41F0-A8FE-6D31-DD309939D069}"/>
                </a:ext>
              </a:extLst>
            </p:cNvPr>
            <p:cNvSpPr txBox="1"/>
            <p:nvPr/>
          </p:nvSpPr>
          <p:spPr>
            <a:xfrm>
              <a:off x="6932245" y="1909499"/>
              <a:ext cx="5259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: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총 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14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가지로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,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각 음식 품목별 배달건수를 나타냄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,</a:t>
              </a:r>
            </a:p>
            <a:p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 추후 여부를 나타내는 범주형 컬럼으로 합쳐서 사용할 예정  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C42A01-5EBB-444E-F5A8-C7550F0E3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2201" y="2590461"/>
              <a:ext cx="3490480" cy="3635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089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4461</TotalTime>
  <Words>809</Words>
  <Application>Microsoft Office PowerPoint</Application>
  <PresentationFormat>와이드스크린</PresentationFormat>
  <Paragraphs>178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a타이틀고딕5</vt:lpstr>
      <vt:lpstr>a타이틀고딕2</vt:lpstr>
      <vt:lpstr>배달의민족 을지로체</vt:lpstr>
      <vt:lpstr>Arial</vt:lpstr>
      <vt:lpstr>a타이틀고딕1</vt:lpstr>
      <vt:lpstr>a아시아헤드2</vt:lpstr>
      <vt:lpstr>a아시아헤드1</vt:lpstr>
      <vt:lpstr>맑은 고딕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shin yaejung</dc:creator>
  <cp:lastModifiedBy>김 대연</cp:lastModifiedBy>
  <cp:revision>46</cp:revision>
  <dcterms:created xsi:type="dcterms:W3CDTF">2023-03-20T22:12:47Z</dcterms:created>
  <dcterms:modified xsi:type="dcterms:W3CDTF">2023-03-26T06:47:13Z</dcterms:modified>
</cp:coreProperties>
</file>